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docProps/custom.xml" ContentType="application/vnd.openxmlformats-officedocument.custom-propertie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drawing5.xml" ContentType="application/vnd.ms-office.drawingml.diagramDrawing+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diagrams/layout2.xml" ContentType="application/vnd.openxmlformats-officedocument.drawingml.diagramLayout+xml"/>
  <Override PartName="/ppt/diagrams/data5.xml" ContentType="application/vnd.openxmlformats-officedocument.drawingml.diagramData+xml"/>
  <Default Extension="gif" ContentType="image/gif"/>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9"/>
  </p:notesMasterIdLst>
  <p:sldIdLst>
    <p:sldId id="256" r:id="rId2"/>
    <p:sldId id="284" r:id="rId3"/>
    <p:sldId id="285" r:id="rId4"/>
    <p:sldId id="325" r:id="rId5"/>
    <p:sldId id="326" r:id="rId6"/>
    <p:sldId id="286" r:id="rId7"/>
    <p:sldId id="290" r:id="rId8"/>
    <p:sldId id="327" r:id="rId9"/>
    <p:sldId id="328" r:id="rId10"/>
    <p:sldId id="312" r:id="rId11"/>
    <p:sldId id="317" r:id="rId12"/>
    <p:sldId id="319" r:id="rId13"/>
    <p:sldId id="329" r:id="rId14"/>
    <p:sldId id="314" r:id="rId15"/>
    <p:sldId id="330" r:id="rId16"/>
    <p:sldId id="316" r:id="rId17"/>
    <p:sldId id="331" r:id="rId18"/>
    <p:sldId id="332" r:id="rId19"/>
    <p:sldId id="333" r:id="rId20"/>
    <p:sldId id="334" r:id="rId21"/>
    <p:sldId id="335" r:id="rId22"/>
    <p:sldId id="336" r:id="rId23"/>
    <p:sldId id="318" r:id="rId24"/>
    <p:sldId id="321" r:id="rId25"/>
    <p:sldId id="323" r:id="rId26"/>
    <p:sldId id="339" r:id="rId27"/>
    <p:sldId id="297"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3CC"/>
    <a:srgbClr val="777777"/>
  </p:clrMru>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6" d="100"/>
          <a:sy n="46" d="100"/>
        </p:scale>
        <p:origin x="-120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3.jpeg"/></Relationships>
</file>

<file path=ppt/diagrams/_rels/data2.xml.rels><?xml version="1.0" encoding="UTF-8" standalone="yes"?>
<Relationships xmlns="http://schemas.openxmlformats.org/package/2006/relationships"><Relationship Id="rId1" Type="http://schemas.openxmlformats.org/officeDocument/2006/relationships/image" Target="../media/image5.jpeg"/></Relationships>
</file>

<file path=ppt/diagrams/_rels/data3.xml.rels><?xml version="1.0" encoding="UTF-8" standalone="yes"?>
<Relationships xmlns="http://schemas.openxmlformats.org/package/2006/relationships"><Relationship Id="rId1" Type="http://schemas.openxmlformats.org/officeDocument/2006/relationships/image" Target="../media/image6.jpeg"/></Relationships>
</file>

<file path=ppt/diagrams/_rels/data4.xml.rels><?xml version="1.0" encoding="UTF-8" standalone="yes"?>
<Relationships xmlns="http://schemas.openxmlformats.org/package/2006/relationships"><Relationship Id="rId1" Type="http://schemas.openxmlformats.org/officeDocument/2006/relationships/image" Target="../media/image7.jpeg"/></Relationships>
</file>

<file path=ppt/diagrams/_rels/data5.xml.rels><?xml version="1.0" encoding="UTF-8" standalone="yes"?>
<Relationships xmlns="http://schemas.openxmlformats.org/package/2006/relationships"><Relationship Id="rId1"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5.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4B6AAB-0F0B-4140-B1AC-6DB1274A11D9}" type="doc">
      <dgm:prSet loTypeId="urn:microsoft.com/office/officeart/2005/8/layout/vList4" loCatId="list" qsTypeId="urn:microsoft.com/office/officeart/2005/8/quickstyle/simple5" qsCatId="simple" csTypeId="urn:microsoft.com/office/officeart/2005/8/colors/accent2_3" csCatId="accent2" phldr="1"/>
      <dgm:spPr/>
      <dgm:t>
        <a:bodyPr/>
        <a:lstStyle/>
        <a:p>
          <a:endParaRPr lang="en-US"/>
        </a:p>
      </dgm:t>
    </dgm:pt>
    <dgm:pt modelId="{595B7B89-8994-45B1-8992-7CEEC2D79110}">
      <dgm:prSet phldrT="[Text]" custT="1"/>
      <dgm:spPr/>
      <dgm:t>
        <a:bodyPr/>
        <a:lstStyle/>
        <a:p>
          <a:r>
            <a:rPr lang="en-US" sz="2800" b="1" i="1" dirty="0" smtClean="0">
              <a:solidFill>
                <a:schemeClr val="tx1"/>
              </a:solidFill>
              <a:effectLst>
                <a:outerShdw blurRad="38100" dist="38100" dir="2700000" algn="tl">
                  <a:srgbClr val="000000">
                    <a:alpha val="43137"/>
                  </a:srgbClr>
                </a:outerShdw>
              </a:effectLst>
            </a:rPr>
            <a:t>Explain wave interference</a:t>
          </a:r>
          <a:endParaRPr lang="en-US" sz="2000" b="1" i="1" dirty="0">
            <a:solidFill>
              <a:schemeClr val="tx1"/>
            </a:solidFill>
            <a:effectLst>
              <a:outerShdw blurRad="38100" dist="38100" dir="2700000" algn="tl">
                <a:srgbClr val="000000">
                  <a:alpha val="43137"/>
                </a:srgbClr>
              </a:outerShdw>
            </a:effectLst>
          </a:endParaRPr>
        </a:p>
      </dgm:t>
    </dgm:pt>
    <dgm:pt modelId="{5A2BCBEF-2018-41C3-8F6A-24943C80E889}" type="parTrans" cxnId="{FAF3BAF0-30C2-414E-8CF5-C384977AC832}">
      <dgm:prSet/>
      <dgm:spPr/>
      <dgm:t>
        <a:bodyPr/>
        <a:lstStyle/>
        <a:p>
          <a:endParaRPr lang="en-US"/>
        </a:p>
      </dgm:t>
    </dgm:pt>
    <dgm:pt modelId="{8A1DD92E-54AA-4B1B-9253-99CD94D9D71C}" type="sibTrans" cxnId="{FAF3BAF0-30C2-414E-8CF5-C384977AC832}">
      <dgm:prSet/>
      <dgm:spPr/>
      <dgm:t>
        <a:bodyPr/>
        <a:lstStyle/>
        <a:p>
          <a:endParaRPr lang="en-US"/>
        </a:p>
      </dgm:t>
    </dgm:pt>
    <dgm:pt modelId="{0E886074-A4A3-4440-9750-C2CF3F859015}" type="pres">
      <dgm:prSet presAssocID="{924B6AAB-0F0B-4140-B1AC-6DB1274A11D9}" presName="linear" presStyleCnt="0">
        <dgm:presLayoutVars>
          <dgm:dir/>
          <dgm:resizeHandles val="exact"/>
        </dgm:presLayoutVars>
      </dgm:prSet>
      <dgm:spPr/>
      <dgm:t>
        <a:bodyPr/>
        <a:lstStyle/>
        <a:p>
          <a:endParaRPr lang="en-US"/>
        </a:p>
      </dgm:t>
    </dgm:pt>
    <dgm:pt modelId="{27B10DBD-05C1-462D-A96F-2D6CF9FB4F3B}" type="pres">
      <dgm:prSet presAssocID="{595B7B89-8994-45B1-8992-7CEEC2D79110}" presName="comp" presStyleCnt="0"/>
      <dgm:spPr/>
    </dgm:pt>
    <dgm:pt modelId="{484DFFA1-ECC4-41A1-8FF8-61B881AD8105}" type="pres">
      <dgm:prSet presAssocID="{595B7B89-8994-45B1-8992-7CEEC2D79110}" presName="box" presStyleLbl="node1" presStyleIdx="0" presStyleCnt="1"/>
      <dgm:spPr/>
      <dgm:t>
        <a:bodyPr/>
        <a:lstStyle/>
        <a:p>
          <a:endParaRPr lang="en-US"/>
        </a:p>
      </dgm:t>
    </dgm:pt>
    <dgm:pt modelId="{31B72699-3D14-416E-8FF4-63CAE1943C7A}" type="pres">
      <dgm:prSet presAssocID="{595B7B89-8994-45B1-8992-7CEEC2D79110}" presName="img" presStyleLbl="fgImgPlace1" presStyleIdx="0" presStyleCnt="1"/>
      <dgm:spPr>
        <a:blipFill rotWithShape="0">
          <a:blip xmlns:r="http://schemas.openxmlformats.org/officeDocument/2006/relationships" r:embed="rId1"/>
          <a:stretch>
            <a:fillRect/>
          </a:stretch>
        </a:blipFill>
      </dgm:spPr>
    </dgm:pt>
    <dgm:pt modelId="{25DE6116-7B8A-4D72-A0A4-C77049C0D78C}" type="pres">
      <dgm:prSet presAssocID="{595B7B89-8994-45B1-8992-7CEEC2D79110}" presName="text" presStyleLbl="node1" presStyleIdx="0" presStyleCnt="1">
        <dgm:presLayoutVars>
          <dgm:bulletEnabled val="1"/>
        </dgm:presLayoutVars>
      </dgm:prSet>
      <dgm:spPr/>
      <dgm:t>
        <a:bodyPr/>
        <a:lstStyle/>
        <a:p>
          <a:endParaRPr lang="en-US"/>
        </a:p>
      </dgm:t>
    </dgm:pt>
  </dgm:ptLst>
  <dgm:cxnLst>
    <dgm:cxn modelId="{676175DF-6225-4E41-804F-561FD99997B5}" type="presOf" srcId="{595B7B89-8994-45B1-8992-7CEEC2D79110}" destId="{484DFFA1-ECC4-41A1-8FF8-61B881AD8105}" srcOrd="0" destOrd="0" presId="urn:microsoft.com/office/officeart/2005/8/layout/vList4"/>
    <dgm:cxn modelId="{B3E0A389-238C-4CBF-A09D-0D4CF95BBE2C}" type="presOf" srcId="{924B6AAB-0F0B-4140-B1AC-6DB1274A11D9}" destId="{0E886074-A4A3-4440-9750-C2CF3F859015}" srcOrd="0" destOrd="0" presId="urn:microsoft.com/office/officeart/2005/8/layout/vList4"/>
    <dgm:cxn modelId="{87531CC6-2EA8-4659-AAA8-2A2936E0E2BB}" type="presOf" srcId="{595B7B89-8994-45B1-8992-7CEEC2D79110}" destId="{25DE6116-7B8A-4D72-A0A4-C77049C0D78C}" srcOrd="1" destOrd="0" presId="urn:microsoft.com/office/officeart/2005/8/layout/vList4"/>
    <dgm:cxn modelId="{FAF3BAF0-30C2-414E-8CF5-C384977AC832}" srcId="{924B6AAB-0F0B-4140-B1AC-6DB1274A11D9}" destId="{595B7B89-8994-45B1-8992-7CEEC2D79110}" srcOrd="0" destOrd="0" parTransId="{5A2BCBEF-2018-41C3-8F6A-24943C80E889}" sibTransId="{8A1DD92E-54AA-4B1B-9253-99CD94D9D71C}"/>
    <dgm:cxn modelId="{0B0EDE2E-7ABF-458E-A2F1-1E1062B75846}" type="presParOf" srcId="{0E886074-A4A3-4440-9750-C2CF3F859015}" destId="{27B10DBD-05C1-462D-A96F-2D6CF9FB4F3B}" srcOrd="0" destOrd="0" presId="urn:microsoft.com/office/officeart/2005/8/layout/vList4"/>
    <dgm:cxn modelId="{4F0E7296-1778-408A-A2E3-B2F032D34CBE}" type="presParOf" srcId="{27B10DBD-05C1-462D-A96F-2D6CF9FB4F3B}" destId="{484DFFA1-ECC4-41A1-8FF8-61B881AD8105}" srcOrd="0" destOrd="0" presId="urn:microsoft.com/office/officeart/2005/8/layout/vList4"/>
    <dgm:cxn modelId="{3BD2EB50-7228-4800-952C-4674F75187AD}" type="presParOf" srcId="{27B10DBD-05C1-462D-A96F-2D6CF9FB4F3B}" destId="{31B72699-3D14-416E-8FF4-63CAE1943C7A}" srcOrd="1" destOrd="0" presId="urn:microsoft.com/office/officeart/2005/8/layout/vList4"/>
    <dgm:cxn modelId="{8708C903-DA59-4FB2-A2B7-6AED46F9CE4F}" type="presParOf" srcId="{27B10DBD-05C1-462D-A96F-2D6CF9FB4F3B}" destId="{25DE6116-7B8A-4D72-A0A4-C77049C0D78C}" srcOrd="2" destOrd="0" presId="urn:microsoft.com/office/officeart/2005/8/layout/vList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B6AAB-0F0B-4140-B1AC-6DB1274A11D9}" type="doc">
      <dgm:prSet loTypeId="urn:microsoft.com/office/officeart/2005/8/layout/vList4" loCatId="list" qsTypeId="urn:microsoft.com/office/officeart/2005/8/quickstyle/simple5" qsCatId="simple" csTypeId="urn:microsoft.com/office/officeart/2005/8/colors/accent2_3" csCatId="accent2" phldr="1"/>
      <dgm:spPr/>
      <dgm:t>
        <a:bodyPr/>
        <a:lstStyle/>
        <a:p>
          <a:endParaRPr lang="en-US"/>
        </a:p>
      </dgm:t>
    </dgm:pt>
    <dgm:pt modelId="{595B7B89-8994-45B1-8992-7CEEC2D79110}">
      <dgm:prSet phldrT="[Text]" custT="1"/>
      <dgm:spPr/>
      <dgm:t>
        <a:bodyPr/>
        <a:lstStyle/>
        <a:p>
          <a:r>
            <a:rPr lang="en-US" sz="2400" b="1" i="1" dirty="0" smtClean="0">
              <a:solidFill>
                <a:schemeClr val="tx1"/>
              </a:solidFill>
              <a:effectLst>
                <a:outerShdw blurRad="38100" dist="38100" dir="2700000" algn="tl">
                  <a:srgbClr val="000000">
                    <a:alpha val="43137"/>
                  </a:srgbClr>
                </a:outerShdw>
              </a:effectLst>
            </a:rPr>
            <a:t>Apply the principle of superposition</a:t>
          </a:r>
          <a:endParaRPr lang="en-US" sz="2400" b="1" i="1" dirty="0">
            <a:solidFill>
              <a:schemeClr val="tx1"/>
            </a:solidFill>
            <a:effectLst>
              <a:outerShdw blurRad="38100" dist="38100" dir="2700000" algn="tl">
                <a:srgbClr val="000000">
                  <a:alpha val="43137"/>
                </a:srgbClr>
              </a:outerShdw>
            </a:effectLst>
          </a:endParaRPr>
        </a:p>
      </dgm:t>
    </dgm:pt>
    <dgm:pt modelId="{5A2BCBEF-2018-41C3-8F6A-24943C80E889}" type="parTrans" cxnId="{FAF3BAF0-30C2-414E-8CF5-C384977AC832}">
      <dgm:prSet/>
      <dgm:spPr/>
      <dgm:t>
        <a:bodyPr/>
        <a:lstStyle/>
        <a:p>
          <a:endParaRPr lang="en-US"/>
        </a:p>
      </dgm:t>
    </dgm:pt>
    <dgm:pt modelId="{8A1DD92E-54AA-4B1B-9253-99CD94D9D71C}" type="sibTrans" cxnId="{FAF3BAF0-30C2-414E-8CF5-C384977AC832}">
      <dgm:prSet/>
      <dgm:spPr/>
      <dgm:t>
        <a:bodyPr/>
        <a:lstStyle/>
        <a:p>
          <a:endParaRPr lang="en-US"/>
        </a:p>
      </dgm:t>
    </dgm:pt>
    <dgm:pt modelId="{0E886074-A4A3-4440-9750-C2CF3F859015}" type="pres">
      <dgm:prSet presAssocID="{924B6AAB-0F0B-4140-B1AC-6DB1274A11D9}" presName="linear" presStyleCnt="0">
        <dgm:presLayoutVars>
          <dgm:dir/>
          <dgm:resizeHandles val="exact"/>
        </dgm:presLayoutVars>
      </dgm:prSet>
      <dgm:spPr/>
      <dgm:t>
        <a:bodyPr/>
        <a:lstStyle/>
        <a:p>
          <a:endParaRPr lang="en-US"/>
        </a:p>
      </dgm:t>
    </dgm:pt>
    <dgm:pt modelId="{27B10DBD-05C1-462D-A96F-2D6CF9FB4F3B}" type="pres">
      <dgm:prSet presAssocID="{595B7B89-8994-45B1-8992-7CEEC2D79110}" presName="comp" presStyleCnt="0"/>
      <dgm:spPr/>
    </dgm:pt>
    <dgm:pt modelId="{484DFFA1-ECC4-41A1-8FF8-61B881AD8105}" type="pres">
      <dgm:prSet presAssocID="{595B7B89-8994-45B1-8992-7CEEC2D79110}" presName="box" presStyleLbl="node1" presStyleIdx="0" presStyleCnt="1"/>
      <dgm:spPr/>
      <dgm:t>
        <a:bodyPr/>
        <a:lstStyle/>
        <a:p>
          <a:endParaRPr lang="en-US"/>
        </a:p>
      </dgm:t>
    </dgm:pt>
    <dgm:pt modelId="{31B72699-3D14-416E-8FF4-63CAE1943C7A}" type="pres">
      <dgm:prSet presAssocID="{595B7B89-8994-45B1-8992-7CEEC2D79110}" presName="img" presStyleLbl="fgImgPlace1" presStyleIdx="0" presStyleCnt="1"/>
      <dgm:spPr>
        <a:blipFill rotWithShape="0">
          <a:blip xmlns:r="http://schemas.openxmlformats.org/officeDocument/2006/relationships" r:embed="rId1"/>
          <a:stretch>
            <a:fillRect/>
          </a:stretch>
        </a:blipFill>
      </dgm:spPr>
    </dgm:pt>
    <dgm:pt modelId="{25DE6116-7B8A-4D72-A0A4-C77049C0D78C}" type="pres">
      <dgm:prSet presAssocID="{595B7B89-8994-45B1-8992-7CEEC2D79110}" presName="text" presStyleLbl="node1" presStyleIdx="0" presStyleCnt="1">
        <dgm:presLayoutVars>
          <dgm:bulletEnabled val="1"/>
        </dgm:presLayoutVars>
      </dgm:prSet>
      <dgm:spPr/>
      <dgm:t>
        <a:bodyPr/>
        <a:lstStyle/>
        <a:p>
          <a:endParaRPr lang="en-US"/>
        </a:p>
      </dgm:t>
    </dgm:pt>
  </dgm:ptLst>
  <dgm:cxnLst>
    <dgm:cxn modelId="{FAF3BAF0-30C2-414E-8CF5-C384977AC832}" srcId="{924B6AAB-0F0B-4140-B1AC-6DB1274A11D9}" destId="{595B7B89-8994-45B1-8992-7CEEC2D79110}" srcOrd="0" destOrd="0" parTransId="{5A2BCBEF-2018-41C3-8F6A-24943C80E889}" sibTransId="{8A1DD92E-54AA-4B1B-9253-99CD94D9D71C}"/>
    <dgm:cxn modelId="{FBA339AB-78D1-407D-BBF4-B8DE75EF810E}" type="presOf" srcId="{924B6AAB-0F0B-4140-B1AC-6DB1274A11D9}" destId="{0E886074-A4A3-4440-9750-C2CF3F859015}" srcOrd="0" destOrd="0" presId="urn:microsoft.com/office/officeart/2005/8/layout/vList4"/>
    <dgm:cxn modelId="{DE15BB39-EF74-460E-B27D-D97CED2C0C05}" type="presOf" srcId="{595B7B89-8994-45B1-8992-7CEEC2D79110}" destId="{484DFFA1-ECC4-41A1-8FF8-61B881AD8105}" srcOrd="0" destOrd="0" presId="urn:microsoft.com/office/officeart/2005/8/layout/vList4"/>
    <dgm:cxn modelId="{2F55F5C2-4807-4126-8444-3E3E42320F31}" type="presOf" srcId="{595B7B89-8994-45B1-8992-7CEEC2D79110}" destId="{25DE6116-7B8A-4D72-A0A4-C77049C0D78C}" srcOrd="1" destOrd="0" presId="urn:microsoft.com/office/officeart/2005/8/layout/vList4"/>
    <dgm:cxn modelId="{BCB1E15D-3470-4468-9DC8-D9AE57466343}" type="presParOf" srcId="{0E886074-A4A3-4440-9750-C2CF3F859015}" destId="{27B10DBD-05C1-462D-A96F-2D6CF9FB4F3B}" srcOrd="0" destOrd="0" presId="urn:microsoft.com/office/officeart/2005/8/layout/vList4"/>
    <dgm:cxn modelId="{714D591A-E2FF-4AFE-9894-8A03503AFE77}" type="presParOf" srcId="{27B10DBD-05C1-462D-A96F-2D6CF9FB4F3B}" destId="{484DFFA1-ECC4-41A1-8FF8-61B881AD8105}" srcOrd="0" destOrd="0" presId="urn:microsoft.com/office/officeart/2005/8/layout/vList4"/>
    <dgm:cxn modelId="{08543627-3138-4122-B033-E2FB2243C65E}" type="presParOf" srcId="{27B10DBD-05C1-462D-A96F-2D6CF9FB4F3B}" destId="{31B72699-3D14-416E-8FF4-63CAE1943C7A}" srcOrd="1" destOrd="0" presId="urn:microsoft.com/office/officeart/2005/8/layout/vList4"/>
    <dgm:cxn modelId="{B75446EB-A62C-4B1A-B2D8-0AFCD4990FBC}" type="presParOf" srcId="{27B10DBD-05C1-462D-A96F-2D6CF9FB4F3B}" destId="{25DE6116-7B8A-4D72-A0A4-C77049C0D78C}" srcOrd="2" destOrd="0" presId="urn:microsoft.com/office/officeart/2005/8/layout/vList4"/>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B6AAB-0F0B-4140-B1AC-6DB1274A11D9}" type="doc">
      <dgm:prSet loTypeId="urn:microsoft.com/office/officeart/2005/8/layout/vList4" loCatId="list" qsTypeId="urn:microsoft.com/office/officeart/2005/8/quickstyle/simple5" qsCatId="simple" csTypeId="urn:microsoft.com/office/officeart/2005/8/colors/accent2_3" csCatId="accent2" phldr="1"/>
      <dgm:spPr/>
      <dgm:t>
        <a:bodyPr/>
        <a:lstStyle/>
        <a:p>
          <a:endParaRPr lang="en-US"/>
        </a:p>
      </dgm:t>
    </dgm:pt>
    <dgm:pt modelId="{595B7B89-8994-45B1-8992-7CEEC2D79110}">
      <dgm:prSet phldrT="[Text]" custT="1"/>
      <dgm:spPr/>
      <dgm:t>
        <a:bodyPr/>
        <a:lstStyle/>
        <a:p>
          <a:r>
            <a:rPr lang="en-US" sz="2400" b="1" i="1" dirty="0" smtClean="0">
              <a:solidFill>
                <a:schemeClr val="tx1"/>
              </a:solidFill>
              <a:effectLst>
                <a:outerShdw blurRad="38100" dist="38100" dir="2700000" algn="tl">
                  <a:srgbClr val="000000">
                    <a:alpha val="43137"/>
                  </a:srgbClr>
                </a:outerShdw>
              </a:effectLst>
            </a:rPr>
            <a:t>Draw the result of the wave interference </a:t>
          </a:r>
          <a:endParaRPr lang="en-US" sz="2400" b="1" i="1" dirty="0">
            <a:solidFill>
              <a:schemeClr val="tx1"/>
            </a:solidFill>
            <a:effectLst>
              <a:outerShdw blurRad="38100" dist="38100" dir="2700000" algn="tl">
                <a:srgbClr val="000000">
                  <a:alpha val="43137"/>
                </a:srgbClr>
              </a:outerShdw>
            </a:effectLst>
          </a:endParaRPr>
        </a:p>
      </dgm:t>
    </dgm:pt>
    <dgm:pt modelId="{5A2BCBEF-2018-41C3-8F6A-24943C80E889}" type="parTrans" cxnId="{FAF3BAF0-30C2-414E-8CF5-C384977AC832}">
      <dgm:prSet/>
      <dgm:spPr/>
      <dgm:t>
        <a:bodyPr/>
        <a:lstStyle/>
        <a:p>
          <a:endParaRPr lang="en-US"/>
        </a:p>
      </dgm:t>
    </dgm:pt>
    <dgm:pt modelId="{8A1DD92E-54AA-4B1B-9253-99CD94D9D71C}" type="sibTrans" cxnId="{FAF3BAF0-30C2-414E-8CF5-C384977AC832}">
      <dgm:prSet/>
      <dgm:spPr/>
      <dgm:t>
        <a:bodyPr/>
        <a:lstStyle/>
        <a:p>
          <a:endParaRPr lang="en-US"/>
        </a:p>
      </dgm:t>
    </dgm:pt>
    <dgm:pt modelId="{0E886074-A4A3-4440-9750-C2CF3F859015}" type="pres">
      <dgm:prSet presAssocID="{924B6AAB-0F0B-4140-B1AC-6DB1274A11D9}" presName="linear" presStyleCnt="0">
        <dgm:presLayoutVars>
          <dgm:dir/>
          <dgm:resizeHandles val="exact"/>
        </dgm:presLayoutVars>
      </dgm:prSet>
      <dgm:spPr/>
      <dgm:t>
        <a:bodyPr/>
        <a:lstStyle/>
        <a:p>
          <a:endParaRPr lang="en-US"/>
        </a:p>
      </dgm:t>
    </dgm:pt>
    <dgm:pt modelId="{27B10DBD-05C1-462D-A96F-2D6CF9FB4F3B}" type="pres">
      <dgm:prSet presAssocID="{595B7B89-8994-45B1-8992-7CEEC2D79110}" presName="comp" presStyleCnt="0"/>
      <dgm:spPr/>
    </dgm:pt>
    <dgm:pt modelId="{484DFFA1-ECC4-41A1-8FF8-61B881AD8105}" type="pres">
      <dgm:prSet presAssocID="{595B7B89-8994-45B1-8992-7CEEC2D79110}" presName="box" presStyleLbl="node1" presStyleIdx="0" presStyleCnt="1"/>
      <dgm:spPr/>
      <dgm:t>
        <a:bodyPr/>
        <a:lstStyle/>
        <a:p>
          <a:endParaRPr lang="en-US"/>
        </a:p>
      </dgm:t>
    </dgm:pt>
    <dgm:pt modelId="{31B72699-3D14-416E-8FF4-63CAE1943C7A}" type="pres">
      <dgm:prSet presAssocID="{595B7B89-8994-45B1-8992-7CEEC2D79110}" presName="img" presStyleLbl="fgImgPlace1" presStyleIdx="0" presStyleCnt="1"/>
      <dgm:spPr>
        <a:blipFill rotWithShape="0">
          <a:blip xmlns:r="http://schemas.openxmlformats.org/officeDocument/2006/relationships" r:embed="rId1"/>
          <a:stretch>
            <a:fillRect/>
          </a:stretch>
        </a:blipFill>
      </dgm:spPr>
    </dgm:pt>
    <dgm:pt modelId="{25DE6116-7B8A-4D72-A0A4-C77049C0D78C}" type="pres">
      <dgm:prSet presAssocID="{595B7B89-8994-45B1-8992-7CEEC2D79110}" presName="text" presStyleLbl="node1" presStyleIdx="0" presStyleCnt="1">
        <dgm:presLayoutVars>
          <dgm:bulletEnabled val="1"/>
        </dgm:presLayoutVars>
      </dgm:prSet>
      <dgm:spPr/>
      <dgm:t>
        <a:bodyPr/>
        <a:lstStyle/>
        <a:p>
          <a:endParaRPr lang="en-US"/>
        </a:p>
      </dgm:t>
    </dgm:pt>
  </dgm:ptLst>
  <dgm:cxnLst>
    <dgm:cxn modelId="{3EA6185B-392E-45BC-ADFF-B79AFA554DC5}" type="presOf" srcId="{924B6AAB-0F0B-4140-B1AC-6DB1274A11D9}" destId="{0E886074-A4A3-4440-9750-C2CF3F859015}" srcOrd="0" destOrd="0" presId="urn:microsoft.com/office/officeart/2005/8/layout/vList4"/>
    <dgm:cxn modelId="{F4B79B0D-3D83-4A16-A461-D576835868B7}" type="presOf" srcId="{595B7B89-8994-45B1-8992-7CEEC2D79110}" destId="{25DE6116-7B8A-4D72-A0A4-C77049C0D78C}" srcOrd="1" destOrd="0" presId="urn:microsoft.com/office/officeart/2005/8/layout/vList4"/>
    <dgm:cxn modelId="{FAF3BAF0-30C2-414E-8CF5-C384977AC832}" srcId="{924B6AAB-0F0B-4140-B1AC-6DB1274A11D9}" destId="{595B7B89-8994-45B1-8992-7CEEC2D79110}" srcOrd="0" destOrd="0" parTransId="{5A2BCBEF-2018-41C3-8F6A-24943C80E889}" sibTransId="{8A1DD92E-54AA-4B1B-9253-99CD94D9D71C}"/>
    <dgm:cxn modelId="{9B3E1F01-5CD6-44E8-BDD0-5CD860669D09}" type="presOf" srcId="{595B7B89-8994-45B1-8992-7CEEC2D79110}" destId="{484DFFA1-ECC4-41A1-8FF8-61B881AD8105}" srcOrd="0" destOrd="0" presId="urn:microsoft.com/office/officeart/2005/8/layout/vList4"/>
    <dgm:cxn modelId="{A0A9DD1B-CFC5-4D3F-8212-D8F8136FB6F9}" type="presParOf" srcId="{0E886074-A4A3-4440-9750-C2CF3F859015}" destId="{27B10DBD-05C1-462D-A96F-2D6CF9FB4F3B}" srcOrd="0" destOrd="0" presId="urn:microsoft.com/office/officeart/2005/8/layout/vList4"/>
    <dgm:cxn modelId="{9C20DD42-0BBF-4A60-AA8D-4A0A5E3A643E}" type="presParOf" srcId="{27B10DBD-05C1-462D-A96F-2D6CF9FB4F3B}" destId="{484DFFA1-ECC4-41A1-8FF8-61B881AD8105}" srcOrd="0" destOrd="0" presId="urn:microsoft.com/office/officeart/2005/8/layout/vList4"/>
    <dgm:cxn modelId="{A8002353-4185-4EDC-9925-D4B52C41B1D2}" type="presParOf" srcId="{27B10DBD-05C1-462D-A96F-2D6CF9FB4F3B}" destId="{31B72699-3D14-416E-8FF4-63CAE1943C7A}" srcOrd="1" destOrd="0" presId="urn:microsoft.com/office/officeart/2005/8/layout/vList4"/>
    <dgm:cxn modelId="{CCEE08FC-5756-4EE7-B94B-921242456D60}" type="presParOf" srcId="{27B10DBD-05C1-462D-A96F-2D6CF9FB4F3B}" destId="{25DE6116-7B8A-4D72-A0A4-C77049C0D78C}" srcOrd="2" destOrd="0" presId="urn:microsoft.com/office/officeart/2005/8/layout/vList4"/>
  </dgm:cxnLst>
  <dgm:bg/>
  <dgm:whole/>
  <dgm:extLst>
    <a:ext uri="http://schemas.microsoft.com/office/drawing/2008/diagram">
      <dsp:dataModelExt xmlns:dsp="http://schemas.microsoft.com/office/drawing/2008/diagram" xmlns=""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4B6AAB-0F0B-4140-B1AC-6DB1274A11D9}" type="doc">
      <dgm:prSet loTypeId="urn:microsoft.com/office/officeart/2005/8/layout/vList4" loCatId="list" qsTypeId="urn:microsoft.com/office/officeart/2005/8/quickstyle/simple5" qsCatId="simple" csTypeId="urn:microsoft.com/office/officeart/2005/8/colors/accent2_3" csCatId="accent2" phldr="1"/>
      <dgm:spPr/>
      <dgm:t>
        <a:bodyPr/>
        <a:lstStyle/>
        <a:p>
          <a:endParaRPr lang="en-US"/>
        </a:p>
      </dgm:t>
    </dgm:pt>
    <dgm:pt modelId="{595B7B89-8994-45B1-8992-7CEEC2D79110}">
      <dgm:prSet phldrT="[Text]" custT="1"/>
      <dgm:spPr/>
      <dgm:t>
        <a:bodyPr/>
        <a:lstStyle/>
        <a:p>
          <a:r>
            <a:rPr lang="en-US" sz="2800" b="1" i="1" dirty="0" smtClean="0">
              <a:solidFill>
                <a:schemeClr val="tx1"/>
              </a:solidFill>
              <a:effectLst>
                <a:outerShdw blurRad="38100" dist="38100" dir="2700000" algn="tl">
                  <a:srgbClr val="000000">
                    <a:alpha val="43137"/>
                  </a:srgbClr>
                </a:outerShdw>
              </a:effectLst>
            </a:rPr>
            <a:t>Homework</a:t>
          </a:r>
          <a:endParaRPr lang="en-US" sz="2000" b="1" i="1" dirty="0">
            <a:solidFill>
              <a:schemeClr val="tx1"/>
            </a:solidFill>
            <a:effectLst>
              <a:outerShdw blurRad="38100" dist="38100" dir="2700000" algn="tl">
                <a:srgbClr val="000000">
                  <a:alpha val="43137"/>
                </a:srgbClr>
              </a:outerShdw>
            </a:effectLst>
          </a:endParaRPr>
        </a:p>
      </dgm:t>
    </dgm:pt>
    <dgm:pt modelId="{5A2BCBEF-2018-41C3-8F6A-24943C80E889}" type="parTrans" cxnId="{FAF3BAF0-30C2-414E-8CF5-C384977AC832}">
      <dgm:prSet/>
      <dgm:spPr/>
      <dgm:t>
        <a:bodyPr/>
        <a:lstStyle/>
        <a:p>
          <a:endParaRPr lang="en-US"/>
        </a:p>
      </dgm:t>
    </dgm:pt>
    <dgm:pt modelId="{8A1DD92E-54AA-4B1B-9253-99CD94D9D71C}" type="sibTrans" cxnId="{FAF3BAF0-30C2-414E-8CF5-C384977AC832}">
      <dgm:prSet/>
      <dgm:spPr/>
      <dgm:t>
        <a:bodyPr/>
        <a:lstStyle/>
        <a:p>
          <a:endParaRPr lang="en-US"/>
        </a:p>
      </dgm:t>
    </dgm:pt>
    <dgm:pt modelId="{0E886074-A4A3-4440-9750-C2CF3F859015}" type="pres">
      <dgm:prSet presAssocID="{924B6AAB-0F0B-4140-B1AC-6DB1274A11D9}" presName="linear" presStyleCnt="0">
        <dgm:presLayoutVars>
          <dgm:dir/>
          <dgm:resizeHandles val="exact"/>
        </dgm:presLayoutVars>
      </dgm:prSet>
      <dgm:spPr/>
      <dgm:t>
        <a:bodyPr/>
        <a:lstStyle/>
        <a:p>
          <a:endParaRPr lang="en-US"/>
        </a:p>
      </dgm:t>
    </dgm:pt>
    <dgm:pt modelId="{27B10DBD-05C1-462D-A96F-2D6CF9FB4F3B}" type="pres">
      <dgm:prSet presAssocID="{595B7B89-8994-45B1-8992-7CEEC2D79110}" presName="comp" presStyleCnt="0"/>
      <dgm:spPr/>
    </dgm:pt>
    <dgm:pt modelId="{484DFFA1-ECC4-41A1-8FF8-61B881AD8105}" type="pres">
      <dgm:prSet presAssocID="{595B7B89-8994-45B1-8992-7CEEC2D79110}" presName="box" presStyleLbl="node1" presStyleIdx="0" presStyleCnt="1"/>
      <dgm:spPr/>
      <dgm:t>
        <a:bodyPr/>
        <a:lstStyle/>
        <a:p>
          <a:endParaRPr lang="en-US"/>
        </a:p>
      </dgm:t>
    </dgm:pt>
    <dgm:pt modelId="{31B72699-3D14-416E-8FF4-63CAE1943C7A}" type="pres">
      <dgm:prSet presAssocID="{595B7B89-8994-45B1-8992-7CEEC2D79110}" presName="img" presStyleLbl="fgImgPlace1" presStyleIdx="0" presStyleCnt="1"/>
      <dgm:spPr>
        <a:blipFill rotWithShape="0">
          <a:blip xmlns:r="http://schemas.openxmlformats.org/officeDocument/2006/relationships" r:embed="rId1"/>
          <a:stretch>
            <a:fillRect/>
          </a:stretch>
        </a:blipFill>
      </dgm:spPr>
      <dgm:t>
        <a:bodyPr/>
        <a:lstStyle/>
        <a:p>
          <a:endParaRPr lang="en-US"/>
        </a:p>
      </dgm:t>
    </dgm:pt>
    <dgm:pt modelId="{25DE6116-7B8A-4D72-A0A4-C77049C0D78C}" type="pres">
      <dgm:prSet presAssocID="{595B7B89-8994-45B1-8992-7CEEC2D79110}" presName="text" presStyleLbl="node1" presStyleIdx="0" presStyleCnt="1">
        <dgm:presLayoutVars>
          <dgm:bulletEnabled val="1"/>
        </dgm:presLayoutVars>
      </dgm:prSet>
      <dgm:spPr/>
      <dgm:t>
        <a:bodyPr/>
        <a:lstStyle/>
        <a:p>
          <a:endParaRPr lang="en-US"/>
        </a:p>
      </dgm:t>
    </dgm:pt>
  </dgm:ptLst>
  <dgm:cxnLst>
    <dgm:cxn modelId="{3DCF1988-ADA2-4C78-B6F8-55E05F798E04}" type="presOf" srcId="{595B7B89-8994-45B1-8992-7CEEC2D79110}" destId="{484DFFA1-ECC4-41A1-8FF8-61B881AD8105}" srcOrd="0" destOrd="0" presId="urn:microsoft.com/office/officeart/2005/8/layout/vList4"/>
    <dgm:cxn modelId="{FAF3BAF0-30C2-414E-8CF5-C384977AC832}" srcId="{924B6AAB-0F0B-4140-B1AC-6DB1274A11D9}" destId="{595B7B89-8994-45B1-8992-7CEEC2D79110}" srcOrd="0" destOrd="0" parTransId="{5A2BCBEF-2018-41C3-8F6A-24943C80E889}" sibTransId="{8A1DD92E-54AA-4B1B-9253-99CD94D9D71C}"/>
    <dgm:cxn modelId="{5EFCEB55-2C81-4F38-ACB4-25C560C7D71A}" type="presOf" srcId="{924B6AAB-0F0B-4140-B1AC-6DB1274A11D9}" destId="{0E886074-A4A3-4440-9750-C2CF3F859015}" srcOrd="0" destOrd="0" presId="urn:microsoft.com/office/officeart/2005/8/layout/vList4"/>
    <dgm:cxn modelId="{9EC38C7B-C9BF-4786-A87B-BA7F16780131}" type="presOf" srcId="{595B7B89-8994-45B1-8992-7CEEC2D79110}" destId="{25DE6116-7B8A-4D72-A0A4-C77049C0D78C}" srcOrd="1" destOrd="0" presId="urn:microsoft.com/office/officeart/2005/8/layout/vList4"/>
    <dgm:cxn modelId="{650A9940-1A24-47F2-BE45-A91B8DE682B9}" type="presParOf" srcId="{0E886074-A4A3-4440-9750-C2CF3F859015}" destId="{27B10DBD-05C1-462D-A96F-2D6CF9FB4F3B}" srcOrd="0" destOrd="0" presId="urn:microsoft.com/office/officeart/2005/8/layout/vList4"/>
    <dgm:cxn modelId="{A151D1AB-AD00-474F-80A9-65839E8CEB0D}" type="presParOf" srcId="{27B10DBD-05C1-462D-A96F-2D6CF9FB4F3B}" destId="{484DFFA1-ECC4-41A1-8FF8-61B881AD8105}" srcOrd="0" destOrd="0" presId="urn:microsoft.com/office/officeart/2005/8/layout/vList4"/>
    <dgm:cxn modelId="{A1D3C5BA-4BE0-488B-8F6D-A96D331EEAF0}" type="presParOf" srcId="{27B10DBD-05C1-462D-A96F-2D6CF9FB4F3B}" destId="{31B72699-3D14-416E-8FF4-63CAE1943C7A}" srcOrd="1" destOrd="0" presId="urn:microsoft.com/office/officeart/2005/8/layout/vList4"/>
    <dgm:cxn modelId="{4E41C622-67AA-4E2E-97E9-D73B24E0921A}" type="presParOf" srcId="{27B10DBD-05C1-462D-A96F-2D6CF9FB4F3B}" destId="{25DE6116-7B8A-4D72-A0A4-C77049C0D78C}" srcOrd="2" destOrd="0" presId="urn:microsoft.com/office/officeart/2005/8/layout/vList4"/>
  </dgm:cxnLst>
  <dgm:bg/>
  <dgm:whole/>
  <dgm:extLst>
    <a:ext uri="http://schemas.microsoft.com/office/drawing/2008/diagram">
      <dsp:dataModelExt xmlns:dsp="http://schemas.microsoft.com/office/drawing/2008/diagram" xmlns=""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4B6AAB-0F0B-4140-B1AC-6DB1274A11D9}" type="doc">
      <dgm:prSet loTypeId="urn:microsoft.com/office/officeart/2005/8/layout/vList4" loCatId="list" qsTypeId="urn:microsoft.com/office/officeart/2005/8/quickstyle/simple5" qsCatId="simple" csTypeId="urn:microsoft.com/office/officeart/2005/8/colors/accent2_3" csCatId="accent2" phldr="1"/>
      <dgm:spPr/>
      <dgm:t>
        <a:bodyPr/>
        <a:lstStyle/>
        <a:p>
          <a:endParaRPr lang="en-US"/>
        </a:p>
      </dgm:t>
    </dgm:pt>
    <dgm:pt modelId="{595B7B89-8994-45B1-8992-7CEEC2D79110}">
      <dgm:prSet phldrT="[Text]" custT="1"/>
      <dgm:spPr/>
      <dgm:t>
        <a:bodyPr/>
        <a:lstStyle/>
        <a:p>
          <a:r>
            <a:rPr lang="en-US" sz="2800" b="1" i="1" dirty="0" smtClean="0">
              <a:solidFill>
                <a:schemeClr val="tx1"/>
              </a:solidFill>
              <a:effectLst>
                <a:outerShdw blurRad="38100" dist="38100" dir="2700000" algn="tl">
                  <a:srgbClr val="000000">
                    <a:alpha val="43137"/>
                  </a:srgbClr>
                </a:outerShdw>
              </a:effectLst>
            </a:rPr>
            <a:t>Explain Standing Waves</a:t>
          </a:r>
          <a:endParaRPr lang="en-US" sz="2800" b="1" i="1" dirty="0">
            <a:solidFill>
              <a:schemeClr val="tx1"/>
            </a:solidFill>
            <a:effectLst>
              <a:outerShdw blurRad="38100" dist="38100" dir="2700000" algn="tl">
                <a:srgbClr val="000000">
                  <a:alpha val="43137"/>
                </a:srgbClr>
              </a:outerShdw>
            </a:effectLst>
          </a:endParaRPr>
        </a:p>
      </dgm:t>
    </dgm:pt>
    <dgm:pt modelId="{5A2BCBEF-2018-41C3-8F6A-24943C80E889}" type="parTrans" cxnId="{FAF3BAF0-30C2-414E-8CF5-C384977AC832}">
      <dgm:prSet/>
      <dgm:spPr/>
      <dgm:t>
        <a:bodyPr/>
        <a:lstStyle/>
        <a:p>
          <a:endParaRPr lang="en-US"/>
        </a:p>
      </dgm:t>
    </dgm:pt>
    <dgm:pt modelId="{8A1DD92E-54AA-4B1B-9253-99CD94D9D71C}" type="sibTrans" cxnId="{FAF3BAF0-30C2-414E-8CF5-C384977AC832}">
      <dgm:prSet/>
      <dgm:spPr/>
      <dgm:t>
        <a:bodyPr/>
        <a:lstStyle/>
        <a:p>
          <a:endParaRPr lang="en-US"/>
        </a:p>
      </dgm:t>
    </dgm:pt>
    <dgm:pt modelId="{0E886074-A4A3-4440-9750-C2CF3F859015}" type="pres">
      <dgm:prSet presAssocID="{924B6AAB-0F0B-4140-B1AC-6DB1274A11D9}" presName="linear" presStyleCnt="0">
        <dgm:presLayoutVars>
          <dgm:dir/>
          <dgm:resizeHandles val="exact"/>
        </dgm:presLayoutVars>
      </dgm:prSet>
      <dgm:spPr/>
      <dgm:t>
        <a:bodyPr/>
        <a:lstStyle/>
        <a:p>
          <a:endParaRPr lang="en-US"/>
        </a:p>
      </dgm:t>
    </dgm:pt>
    <dgm:pt modelId="{27B10DBD-05C1-462D-A96F-2D6CF9FB4F3B}" type="pres">
      <dgm:prSet presAssocID="{595B7B89-8994-45B1-8992-7CEEC2D79110}" presName="comp" presStyleCnt="0"/>
      <dgm:spPr/>
    </dgm:pt>
    <dgm:pt modelId="{484DFFA1-ECC4-41A1-8FF8-61B881AD8105}" type="pres">
      <dgm:prSet presAssocID="{595B7B89-8994-45B1-8992-7CEEC2D79110}" presName="box" presStyleLbl="node1" presStyleIdx="0" presStyleCnt="1"/>
      <dgm:spPr/>
      <dgm:t>
        <a:bodyPr/>
        <a:lstStyle/>
        <a:p>
          <a:endParaRPr lang="en-US"/>
        </a:p>
      </dgm:t>
    </dgm:pt>
    <dgm:pt modelId="{31B72699-3D14-416E-8FF4-63CAE1943C7A}" type="pres">
      <dgm:prSet presAssocID="{595B7B89-8994-45B1-8992-7CEEC2D79110}" presName="img" presStyleLbl="fgImgPlace1" presStyleIdx="0" presStyleCnt="1"/>
      <dgm:spPr>
        <a:blipFill rotWithShape="0">
          <a:blip xmlns:r="http://schemas.openxmlformats.org/officeDocument/2006/relationships" r:embed="rId1"/>
          <a:stretch>
            <a:fillRect/>
          </a:stretch>
        </a:blipFill>
      </dgm:spPr>
    </dgm:pt>
    <dgm:pt modelId="{25DE6116-7B8A-4D72-A0A4-C77049C0D78C}" type="pres">
      <dgm:prSet presAssocID="{595B7B89-8994-45B1-8992-7CEEC2D79110}" presName="text" presStyleLbl="node1" presStyleIdx="0" presStyleCnt="1">
        <dgm:presLayoutVars>
          <dgm:bulletEnabled val="1"/>
        </dgm:presLayoutVars>
      </dgm:prSet>
      <dgm:spPr/>
      <dgm:t>
        <a:bodyPr/>
        <a:lstStyle/>
        <a:p>
          <a:endParaRPr lang="en-US"/>
        </a:p>
      </dgm:t>
    </dgm:pt>
  </dgm:ptLst>
  <dgm:cxnLst>
    <dgm:cxn modelId="{17F13026-61B1-4C37-BB5C-7148177AF78A}" type="presOf" srcId="{924B6AAB-0F0B-4140-B1AC-6DB1274A11D9}" destId="{0E886074-A4A3-4440-9750-C2CF3F859015}" srcOrd="0" destOrd="0" presId="urn:microsoft.com/office/officeart/2005/8/layout/vList4"/>
    <dgm:cxn modelId="{4102B338-6FD3-49A3-BD60-6063A0EC586D}" type="presOf" srcId="{595B7B89-8994-45B1-8992-7CEEC2D79110}" destId="{484DFFA1-ECC4-41A1-8FF8-61B881AD8105}" srcOrd="0" destOrd="0" presId="urn:microsoft.com/office/officeart/2005/8/layout/vList4"/>
    <dgm:cxn modelId="{37A7DC80-9BC5-44AA-A6EC-29DD3332D660}" type="presOf" srcId="{595B7B89-8994-45B1-8992-7CEEC2D79110}" destId="{25DE6116-7B8A-4D72-A0A4-C77049C0D78C}" srcOrd="1" destOrd="0" presId="urn:microsoft.com/office/officeart/2005/8/layout/vList4"/>
    <dgm:cxn modelId="{FAF3BAF0-30C2-414E-8CF5-C384977AC832}" srcId="{924B6AAB-0F0B-4140-B1AC-6DB1274A11D9}" destId="{595B7B89-8994-45B1-8992-7CEEC2D79110}" srcOrd="0" destOrd="0" parTransId="{5A2BCBEF-2018-41C3-8F6A-24943C80E889}" sibTransId="{8A1DD92E-54AA-4B1B-9253-99CD94D9D71C}"/>
    <dgm:cxn modelId="{45929072-BEFF-4CB0-B8A5-E975EBF49990}" type="presParOf" srcId="{0E886074-A4A3-4440-9750-C2CF3F859015}" destId="{27B10DBD-05C1-462D-A96F-2D6CF9FB4F3B}" srcOrd="0" destOrd="0" presId="urn:microsoft.com/office/officeart/2005/8/layout/vList4"/>
    <dgm:cxn modelId="{AB3A4052-7192-4B09-A4F3-DD05B8B6AE21}" type="presParOf" srcId="{27B10DBD-05C1-462D-A96F-2D6CF9FB4F3B}" destId="{484DFFA1-ECC4-41A1-8FF8-61B881AD8105}" srcOrd="0" destOrd="0" presId="urn:microsoft.com/office/officeart/2005/8/layout/vList4"/>
    <dgm:cxn modelId="{FD79ED43-F283-4E37-AF0B-0FE3FDF46892}" type="presParOf" srcId="{27B10DBD-05C1-462D-A96F-2D6CF9FB4F3B}" destId="{31B72699-3D14-416E-8FF4-63CAE1943C7A}" srcOrd="1" destOrd="0" presId="urn:microsoft.com/office/officeart/2005/8/layout/vList4"/>
    <dgm:cxn modelId="{FF6E659F-1242-46E3-8B50-CB5F5AD2E6B3}" type="presParOf" srcId="{27B10DBD-05C1-462D-A96F-2D6CF9FB4F3B}" destId="{25DE6116-7B8A-4D72-A0A4-C77049C0D78C}" srcOrd="2" destOrd="0" presId="urn:microsoft.com/office/officeart/2005/8/layout/vList4"/>
  </dgm:cxnLst>
  <dgm:bg/>
  <dgm:whole/>
  <dgm:extLst>
    <a:ext uri="http://schemas.microsoft.com/office/drawing/2008/diagram">
      <dsp:dataModelExt xmlns:dsp="http://schemas.microsoft.com/office/drawing/2008/diagram" xmlns="" relId="rId2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84DFFA1-ECC4-41A1-8FF8-61B881AD8105}">
      <dsp:nvSpPr>
        <dsp:cNvPr id="0" name=""/>
        <dsp:cNvSpPr/>
      </dsp:nvSpPr>
      <dsp:spPr>
        <a:xfrm>
          <a:off x="0" y="0"/>
          <a:ext cx="4012413" cy="856418"/>
        </a:xfrm>
        <a:prstGeom prst="roundRect">
          <a:avLst>
            <a:gd name="adj" fmla="val 10000"/>
          </a:avLst>
        </a:prstGeom>
        <a:gradFill rotWithShape="0">
          <a:gsLst>
            <a:gs pos="0">
              <a:schemeClr val="accent2">
                <a:shade val="80000"/>
                <a:hueOff val="0"/>
                <a:satOff val="0"/>
                <a:lumOff val="0"/>
                <a:alphaOff val="0"/>
                <a:shade val="60000"/>
              </a:schemeClr>
            </a:gs>
            <a:gs pos="33000">
              <a:schemeClr val="accent2">
                <a:shade val="80000"/>
                <a:hueOff val="0"/>
                <a:satOff val="0"/>
                <a:lumOff val="0"/>
                <a:alphaOff val="0"/>
                <a:tint val="86500"/>
              </a:schemeClr>
            </a:gs>
            <a:gs pos="46750">
              <a:schemeClr val="accent2">
                <a:shade val="80000"/>
                <a:hueOff val="0"/>
                <a:satOff val="0"/>
                <a:lumOff val="0"/>
                <a:alphaOff val="0"/>
                <a:tint val="71000"/>
                <a:satMod val="112000"/>
              </a:schemeClr>
            </a:gs>
            <a:gs pos="53000">
              <a:schemeClr val="accent2">
                <a:shade val="80000"/>
                <a:hueOff val="0"/>
                <a:satOff val="0"/>
                <a:lumOff val="0"/>
                <a:alphaOff val="0"/>
                <a:tint val="71000"/>
                <a:satMod val="112000"/>
              </a:schemeClr>
            </a:gs>
            <a:gs pos="68000">
              <a:schemeClr val="accent2">
                <a:shade val="80000"/>
                <a:hueOff val="0"/>
                <a:satOff val="0"/>
                <a:lumOff val="0"/>
                <a:alphaOff val="0"/>
                <a:tint val="86000"/>
              </a:schemeClr>
            </a:gs>
            <a:gs pos="100000">
              <a:schemeClr val="accent2">
                <a:shade val="8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i="1" kern="1200" dirty="0" smtClean="0">
              <a:solidFill>
                <a:schemeClr val="tx1"/>
              </a:solidFill>
              <a:effectLst>
                <a:outerShdw blurRad="38100" dist="38100" dir="2700000" algn="tl">
                  <a:srgbClr val="000000">
                    <a:alpha val="43137"/>
                  </a:srgbClr>
                </a:outerShdw>
              </a:effectLst>
            </a:rPr>
            <a:t>Explain wave interference</a:t>
          </a:r>
          <a:endParaRPr lang="en-US" sz="2000" b="1" i="1" kern="1200" dirty="0">
            <a:solidFill>
              <a:schemeClr val="tx1"/>
            </a:solidFill>
            <a:effectLst>
              <a:outerShdw blurRad="38100" dist="38100" dir="2700000" algn="tl">
                <a:srgbClr val="000000">
                  <a:alpha val="43137"/>
                </a:srgbClr>
              </a:outerShdw>
            </a:effectLst>
          </a:endParaRPr>
        </a:p>
      </dsp:txBody>
      <dsp:txXfrm>
        <a:off x="888124" y="0"/>
        <a:ext cx="3124288" cy="856418"/>
      </dsp:txXfrm>
    </dsp:sp>
    <dsp:sp modelId="{31B72699-3D14-416E-8FF4-63CAE1943C7A}">
      <dsp:nvSpPr>
        <dsp:cNvPr id="0" name=""/>
        <dsp:cNvSpPr/>
      </dsp:nvSpPr>
      <dsp:spPr>
        <a:xfrm>
          <a:off x="85641" y="85641"/>
          <a:ext cx="802482" cy="685135"/>
        </a:xfrm>
        <a:prstGeom prst="roundRect">
          <a:avLst>
            <a:gd name="adj" fmla="val 10000"/>
          </a:avLst>
        </a:prstGeom>
        <a:blipFill rotWithShape="0">
          <a:blip xmlns:r="http://schemas.openxmlformats.org/officeDocument/2006/relationships" r:embed="rId1"/>
          <a:stretch>
            <a:fillRect/>
          </a:stretch>
        </a:blip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84DFFA1-ECC4-41A1-8FF8-61B881AD8105}">
      <dsp:nvSpPr>
        <dsp:cNvPr id="0" name=""/>
        <dsp:cNvSpPr/>
      </dsp:nvSpPr>
      <dsp:spPr>
        <a:xfrm>
          <a:off x="0" y="0"/>
          <a:ext cx="4012413" cy="857256"/>
        </a:xfrm>
        <a:prstGeom prst="roundRect">
          <a:avLst>
            <a:gd name="adj" fmla="val 10000"/>
          </a:avLst>
        </a:prstGeom>
        <a:gradFill rotWithShape="0">
          <a:gsLst>
            <a:gs pos="0">
              <a:schemeClr val="accent2">
                <a:shade val="80000"/>
                <a:hueOff val="0"/>
                <a:satOff val="0"/>
                <a:lumOff val="0"/>
                <a:alphaOff val="0"/>
                <a:shade val="60000"/>
              </a:schemeClr>
            </a:gs>
            <a:gs pos="33000">
              <a:schemeClr val="accent2">
                <a:shade val="80000"/>
                <a:hueOff val="0"/>
                <a:satOff val="0"/>
                <a:lumOff val="0"/>
                <a:alphaOff val="0"/>
                <a:tint val="86500"/>
              </a:schemeClr>
            </a:gs>
            <a:gs pos="46750">
              <a:schemeClr val="accent2">
                <a:shade val="80000"/>
                <a:hueOff val="0"/>
                <a:satOff val="0"/>
                <a:lumOff val="0"/>
                <a:alphaOff val="0"/>
                <a:tint val="71000"/>
                <a:satMod val="112000"/>
              </a:schemeClr>
            </a:gs>
            <a:gs pos="53000">
              <a:schemeClr val="accent2">
                <a:shade val="80000"/>
                <a:hueOff val="0"/>
                <a:satOff val="0"/>
                <a:lumOff val="0"/>
                <a:alphaOff val="0"/>
                <a:tint val="71000"/>
                <a:satMod val="112000"/>
              </a:schemeClr>
            </a:gs>
            <a:gs pos="68000">
              <a:schemeClr val="accent2">
                <a:shade val="80000"/>
                <a:hueOff val="0"/>
                <a:satOff val="0"/>
                <a:lumOff val="0"/>
                <a:alphaOff val="0"/>
                <a:tint val="86000"/>
              </a:schemeClr>
            </a:gs>
            <a:gs pos="100000">
              <a:schemeClr val="accent2">
                <a:shade val="8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i="1" kern="1200" dirty="0" smtClean="0">
              <a:solidFill>
                <a:schemeClr val="tx1"/>
              </a:solidFill>
              <a:effectLst>
                <a:outerShdw blurRad="38100" dist="38100" dir="2700000" algn="tl">
                  <a:srgbClr val="000000">
                    <a:alpha val="43137"/>
                  </a:srgbClr>
                </a:outerShdw>
              </a:effectLst>
            </a:rPr>
            <a:t>Apply the principle of superposition</a:t>
          </a:r>
          <a:endParaRPr lang="en-US" sz="2400" b="1" i="1" kern="1200" dirty="0">
            <a:solidFill>
              <a:schemeClr val="tx1"/>
            </a:solidFill>
            <a:effectLst>
              <a:outerShdw blurRad="38100" dist="38100" dir="2700000" algn="tl">
                <a:srgbClr val="000000">
                  <a:alpha val="43137"/>
                </a:srgbClr>
              </a:outerShdw>
            </a:effectLst>
          </a:endParaRPr>
        </a:p>
      </dsp:txBody>
      <dsp:txXfrm>
        <a:off x="888208" y="0"/>
        <a:ext cx="3124204" cy="857256"/>
      </dsp:txXfrm>
    </dsp:sp>
    <dsp:sp modelId="{31B72699-3D14-416E-8FF4-63CAE1943C7A}">
      <dsp:nvSpPr>
        <dsp:cNvPr id="0" name=""/>
        <dsp:cNvSpPr/>
      </dsp:nvSpPr>
      <dsp:spPr>
        <a:xfrm>
          <a:off x="85725" y="85725"/>
          <a:ext cx="802482" cy="685804"/>
        </a:xfrm>
        <a:prstGeom prst="roundRect">
          <a:avLst>
            <a:gd name="adj" fmla="val 10000"/>
          </a:avLst>
        </a:prstGeom>
        <a:blipFill rotWithShape="0">
          <a:blip xmlns:r="http://schemas.openxmlformats.org/officeDocument/2006/relationships" r:embed="rId1"/>
          <a:stretch>
            <a:fillRect/>
          </a:stretch>
        </a:blip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84DFFA1-ECC4-41A1-8FF8-61B881AD8105}">
      <dsp:nvSpPr>
        <dsp:cNvPr id="0" name=""/>
        <dsp:cNvSpPr/>
      </dsp:nvSpPr>
      <dsp:spPr>
        <a:xfrm>
          <a:off x="0" y="0"/>
          <a:ext cx="4012413" cy="857256"/>
        </a:xfrm>
        <a:prstGeom prst="roundRect">
          <a:avLst>
            <a:gd name="adj" fmla="val 10000"/>
          </a:avLst>
        </a:prstGeom>
        <a:gradFill rotWithShape="0">
          <a:gsLst>
            <a:gs pos="0">
              <a:schemeClr val="accent2">
                <a:shade val="80000"/>
                <a:hueOff val="0"/>
                <a:satOff val="0"/>
                <a:lumOff val="0"/>
                <a:alphaOff val="0"/>
                <a:shade val="60000"/>
              </a:schemeClr>
            </a:gs>
            <a:gs pos="33000">
              <a:schemeClr val="accent2">
                <a:shade val="80000"/>
                <a:hueOff val="0"/>
                <a:satOff val="0"/>
                <a:lumOff val="0"/>
                <a:alphaOff val="0"/>
                <a:tint val="86500"/>
              </a:schemeClr>
            </a:gs>
            <a:gs pos="46750">
              <a:schemeClr val="accent2">
                <a:shade val="80000"/>
                <a:hueOff val="0"/>
                <a:satOff val="0"/>
                <a:lumOff val="0"/>
                <a:alphaOff val="0"/>
                <a:tint val="71000"/>
                <a:satMod val="112000"/>
              </a:schemeClr>
            </a:gs>
            <a:gs pos="53000">
              <a:schemeClr val="accent2">
                <a:shade val="80000"/>
                <a:hueOff val="0"/>
                <a:satOff val="0"/>
                <a:lumOff val="0"/>
                <a:alphaOff val="0"/>
                <a:tint val="71000"/>
                <a:satMod val="112000"/>
              </a:schemeClr>
            </a:gs>
            <a:gs pos="68000">
              <a:schemeClr val="accent2">
                <a:shade val="80000"/>
                <a:hueOff val="0"/>
                <a:satOff val="0"/>
                <a:lumOff val="0"/>
                <a:alphaOff val="0"/>
                <a:tint val="86000"/>
              </a:schemeClr>
            </a:gs>
            <a:gs pos="100000">
              <a:schemeClr val="accent2">
                <a:shade val="8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i="1" kern="1200" dirty="0" smtClean="0">
              <a:solidFill>
                <a:schemeClr val="tx1"/>
              </a:solidFill>
              <a:effectLst>
                <a:outerShdw blurRad="38100" dist="38100" dir="2700000" algn="tl">
                  <a:srgbClr val="000000">
                    <a:alpha val="43137"/>
                  </a:srgbClr>
                </a:outerShdw>
              </a:effectLst>
            </a:rPr>
            <a:t>Draw the result of the wave interference </a:t>
          </a:r>
          <a:endParaRPr lang="en-US" sz="2400" b="1" i="1" kern="1200" dirty="0">
            <a:solidFill>
              <a:schemeClr val="tx1"/>
            </a:solidFill>
            <a:effectLst>
              <a:outerShdw blurRad="38100" dist="38100" dir="2700000" algn="tl">
                <a:srgbClr val="000000">
                  <a:alpha val="43137"/>
                </a:srgbClr>
              </a:outerShdw>
            </a:effectLst>
          </a:endParaRPr>
        </a:p>
      </dsp:txBody>
      <dsp:txXfrm>
        <a:off x="888208" y="0"/>
        <a:ext cx="3124204" cy="857256"/>
      </dsp:txXfrm>
    </dsp:sp>
    <dsp:sp modelId="{31B72699-3D14-416E-8FF4-63CAE1943C7A}">
      <dsp:nvSpPr>
        <dsp:cNvPr id="0" name=""/>
        <dsp:cNvSpPr/>
      </dsp:nvSpPr>
      <dsp:spPr>
        <a:xfrm>
          <a:off x="85725" y="85725"/>
          <a:ext cx="802482" cy="685804"/>
        </a:xfrm>
        <a:prstGeom prst="roundRect">
          <a:avLst>
            <a:gd name="adj" fmla="val 10000"/>
          </a:avLst>
        </a:prstGeom>
        <a:blipFill rotWithShape="0">
          <a:blip xmlns:r="http://schemas.openxmlformats.org/officeDocument/2006/relationships" r:embed="rId1"/>
          <a:stretch>
            <a:fillRect/>
          </a:stretch>
        </a:blip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84DFFA1-ECC4-41A1-8FF8-61B881AD8105}">
      <dsp:nvSpPr>
        <dsp:cNvPr id="0" name=""/>
        <dsp:cNvSpPr/>
      </dsp:nvSpPr>
      <dsp:spPr>
        <a:xfrm>
          <a:off x="0" y="0"/>
          <a:ext cx="4012413" cy="857256"/>
        </a:xfrm>
        <a:prstGeom prst="roundRect">
          <a:avLst>
            <a:gd name="adj" fmla="val 10000"/>
          </a:avLst>
        </a:prstGeom>
        <a:gradFill rotWithShape="0">
          <a:gsLst>
            <a:gs pos="0">
              <a:schemeClr val="accent2">
                <a:shade val="80000"/>
                <a:hueOff val="0"/>
                <a:satOff val="0"/>
                <a:lumOff val="0"/>
                <a:alphaOff val="0"/>
                <a:shade val="60000"/>
              </a:schemeClr>
            </a:gs>
            <a:gs pos="33000">
              <a:schemeClr val="accent2">
                <a:shade val="80000"/>
                <a:hueOff val="0"/>
                <a:satOff val="0"/>
                <a:lumOff val="0"/>
                <a:alphaOff val="0"/>
                <a:tint val="86500"/>
              </a:schemeClr>
            </a:gs>
            <a:gs pos="46750">
              <a:schemeClr val="accent2">
                <a:shade val="80000"/>
                <a:hueOff val="0"/>
                <a:satOff val="0"/>
                <a:lumOff val="0"/>
                <a:alphaOff val="0"/>
                <a:tint val="71000"/>
                <a:satMod val="112000"/>
              </a:schemeClr>
            </a:gs>
            <a:gs pos="53000">
              <a:schemeClr val="accent2">
                <a:shade val="80000"/>
                <a:hueOff val="0"/>
                <a:satOff val="0"/>
                <a:lumOff val="0"/>
                <a:alphaOff val="0"/>
                <a:tint val="71000"/>
                <a:satMod val="112000"/>
              </a:schemeClr>
            </a:gs>
            <a:gs pos="68000">
              <a:schemeClr val="accent2">
                <a:shade val="80000"/>
                <a:hueOff val="0"/>
                <a:satOff val="0"/>
                <a:lumOff val="0"/>
                <a:alphaOff val="0"/>
                <a:tint val="86000"/>
              </a:schemeClr>
            </a:gs>
            <a:gs pos="100000">
              <a:schemeClr val="accent2">
                <a:shade val="8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i="1" kern="1200" dirty="0" smtClean="0">
              <a:solidFill>
                <a:schemeClr val="tx1"/>
              </a:solidFill>
              <a:effectLst>
                <a:outerShdw blurRad="38100" dist="38100" dir="2700000" algn="tl">
                  <a:srgbClr val="000000">
                    <a:alpha val="43137"/>
                  </a:srgbClr>
                </a:outerShdw>
              </a:effectLst>
            </a:rPr>
            <a:t>Homework</a:t>
          </a:r>
          <a:endParaRPr lang="en-US" sz="2000" b="1" i="1" kern="1200" dirty="0">
            <a:solidFill>
              <a:schemeClr val="tx1"/>
            </a:solidFill>
            <a:effectLst>
              <a:outerShdw blurRad="38100" dist="38100" dir="2700000" algn="tl">
                <a:srgbClr val="000000">
                  <a:alpha val="43137"/>
                </a:srgbClr>
              </a:outerShdw>
            </a:effectLst>
          </a:endParaRPr>
        </a:p>
      </dsp:txBody>
      <dsp:txXfrm>
        <a:off x="888208" y="0"/>
        <a:ext cx="3124204" cy="857256"/>
      </dsp:txXfrm>
    </dsp:sp>
    <dsp:sp modelId="{31B72699-3D14-416E-8FF4-63CAE1943C7A}">
      <dsp:nvSpPr>
        <dsp:cNvPr id="0" name=""/>
        <dsp:cNvSpPr/>
      </dsp:nvSpPr>
      <dsp:spPr>
        <a:xfrm>
          <a:off x="85725" y="85725"/>
          <a:ext cx="802482" cy="685804"/>
        </a:xfrm>
        <a:prstGeom prst="roundRect">
          <a:avLst>
            <a:gd name="adj" fmla="val 10000"/>
          </a:avLst>
        </a:prstGeom>
        <a:blipFill rotWithShape="0">
          <a:blip xmlns:r="http://schemas.openxmlformats.org/officeDocument/2006/relationships" r:embed="rId1"/>
          <a:stretch>
            <a:fillRect/>
          </a:stretch>
        </a:blip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1">
          <a:scrgbClr r="0" g="0" b="0"/>
        </a:fillRef>
        <a:effectRef idx="3">
          <a:scrgbClr r="0" g="0" b="0"/>
        </a:effectRef>
        <a:fontRef idx="minor"/>
      </dsp:style>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84DFFA1-ECC4-41A1-8FF8-61B881AD8105}">
      <dsp:nvSpPr>
        <dsp:cNvPr id="0" name=""/>
        <dsp:cNvSpPr/>
      </dsp:nvSpPr>
      <dsp:spPr>
        <a:xfrm>
          <a:off x="0" y="0"/>
          <a:ext cx="4012413" cy="856418"/>
        </a:xfrm>
        <a:prstGeom prst="roundRect">
          <a:avLst>
            <a:gd name="adj" fmla="val 10000"/>
          </a:avLst>
        </a:prstGeom>
        <a:gradFill rotWithShape="0">
          <a:gsLst>
            <a:gs pos="0">
              <a:schemeClr val="accent2">
                <a:shade val="80000"/>
                <a:hueOff val="0"/>
                <a:satOff val="0"/>
                <a:lumOff val="0"/>
                <a:alphaOff val="0"/>
                <a:shade val="60000"/>
              </a:schemeClr>
            </a:gs>
            <a:gs pos="33000">
              <a:schemeClr val="accent2">
                <a:shade val="80000"/>
                <a:hueOff val="0"/>
                <a:satOff val="0"/>
                <a:lumOff val="0"/>
                <a:alphaOff val="0"/>
                <a:tint val="86500"/>
              </a:schemeClr>
            </a:gs>
            <a:gs pos="46750">
              <a:schemeClr val="accent2">
                <a:shade val="80000"/>
                <a:hueOff val="0"/>
                <a:satOff val="0"/>
                <a:lumOff val="0"/>
                <a:alphaOff val="0"/>
                <a:tint val="71000"/>
                <a:satMod val="112000"/>
              </a:schemeClr>
            </a:gs>
            <a:gs pos="53000">
              <a:schemeClr val="accent2">
                <a:shade val="80000"/>
                <a:hueOff val="0"/>
                <a:satOff val="0"/>
                <a:lumOff val="0"/>
                <a:alphaOff val="0"/>
                <a:tint val="71000"/>
                <a:satMod val="112000"/>
              </a:schemeClr>
            </a:gs>
            <a:gs pos="68000">
              <a:schemeClr val="accent2">
                <a:shade val="80000"/>
                <a:hueOff val="0"/>
                <a:satOff val="0"/>
                <a:lumOff val="0"/>
                <a:alphaOff val="0"/>
                <a:tint val="86000"/>
              </a:schemeClr>
            </a:gs>
            <a:gs pos="100000">
              <a:schemeClr val="accent2">
                <a:shade val="80000"/>
                <a:hueOff val="0"/>
                <a:satOff val="0"/>
                <a:lumOff val="0"/>
                <a:alphaOff val="0"/>
                <a:shade val="60000"/>
              </a:schemeClr>
            </a:gs>
          </a:gsLst>
          <a:lin ang="8350000" scaled="1"/>
        </a:grad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i="1" kern="1200" dirty="0" smtClean="0">
              <a:solidFill>
                <a:schemeClr val="tx1"/>
              </a:solidFill>
              <a:effectLst>
                <a:outerShdw blurRad="38100" dist="38100" dir="2700000" algn="tl">
                  <a:srgbClr val="000000">
                    <a:alpha val="43137"/>
                  </a:srgbClr>
                </a:outerShdw>
              </a:effectLst>
            </a:rPr>
            <a:t>Explain Standing Waves</a:t>
          </a:r>
          <a:endParaRPr lang="en-US" sz="2800" b="1" i="1" kern="1200" dirty="0">
            <a:solidFill>
              <a:schemeClr val="tx1"/>
            </a:solidFill>
            <a:effectLst>
              <a:outerShdw blurRad="38100" dist="38100" dir="2700000" algn="tl">
                <a:srgbClr val="000000">
                  <a:alpha val="43137"/>
                </a:srgbClr>
              </a:outerShdw>
            </a:effectLst>
          </a:endParaRPr>
        </a:p>
      </dsp:txBody>
      <dsp:txXfrm>
        <a:off x="888124" y="0"/>
        <a:ext cx="3124288" cy="856418"/>
      </dsp:txXfrm>
    </dsp:sp>
    <dsp:sp modelId="{31B72699-3D14-416E-8FF4-63CAE1943C7A}">
      <dsp:nvSpPr>
        <dsp:cNvPr id="0" name=""/>
        <dsp:cNvSpPr/>
      </dsp:nvSpPr>
      <dsp:spPr>
        <a:xfrm>
          <a:off x="85641" y="85641"/>
          <a:ext cx="802482" cy="685135"/>
        </a:xfrm>
        <a:prstGeom prst="roundRect">
          <a:avLst>
            <a:gd name="adj" fmla="val 10000"/>
          </a:avLst>
        </a:prstGeom>
        <a:blipFill rotWithShape="0">
          <a:blip xmlns:r="http://schemas.openxmlformats.org/officeDocument/2006/relationships" r:embed="rId1"/>
          <a:stretch>
            <a:fillRect/>
          </a:stretch>
        </a:blipFill>
        <a:ln>
          <a:noFill/>
        </a:ln>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fontAlgn="auto">
              <a:spcBef>
                <a:spcPts val="0"/>
              </a:spcBef>
              <a:spcAft>
                <a:spcPts val="0"/>
              </a:spcAft>
              <a:defRPr sz="1200">
                <a:latin typeface="+mn-lt"/>
                <a:cs typeface="+mn-cs"/>
              </a:defRPr>
            </a:lvl1pPr>
            <a:extLst/>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fontAlgn="auto">
              <a:spcBef>
                <a:spcPts val="0"/>
              </a:spcBef>
              <a:spcAft>
                <a:spcPts val="0"/>
              </a:spcAft>
              <a:defRPr sz="1200" smtClean="0">
                <a:latin typeface="+mn-lt"/>
                <a:cs typeface="+mn-cs"/>
              </a:defRPr>
            </a:lvl1pPr>
            <a:extLst/>
          </a:lstStyle>
          <a:p>
            <a:pPr>
              <a:defRPr/>
            </a:pPr>
            <a:fld id="{6F2B06D7-A4FD-4DE2-90A7-4AE0FB76FD3B}" type="datetimeFigureOut">
              <a:rPr lang="en-US"/>
              <a:pPr>
                <a:defRPr/>
              </a:pPr>
              <a:t>4/3/2013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extLst/>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noProof="0" smtClean="0"/>
              <a:t>Click to edit Master text styles</a:t>
            </a:r>
            <a:endParaRPr lang="en-US" noProof="0"/>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fontAlgn="auto">
              <a:spcBef>
                <a:spcPts val="0"/>
              </a:spcBef>
              <a:spcAft>
                <a:spcPts val="0"/>
              </a:spcAft>
              <a:defRPr sz="1200">
                <a:latin typeface="+mn-lt"/>
                <a:cs typeface="+mn-cs"/>
              </a:defRPr>
            </a:lvl1pPr>
            <a:extLst/>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fontAlgn="auto">
              <a:spcBef>
                <a:spcPts val="0"/>
              </a:spcBef>
              <a:spcAft>
                <a:spcPts val="0"/>
              </a:spcAft>
              <a:defRPr sz="1200" smtClean="0">
                <a:latin typeface="+mn-lt"/>
                <a:cs typeface="+mn-cs"/>
              </a:defRPr>
            </a:lvl1pPr>
            <a:extLst/>
          </a:lstStyle>
          <a:p>
            <a:pPr>
              <a:defRPr/>
            </a:pPr>
            <a:fld id="{C5429E1C-F536-4D54-93B1-743F03055AB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p:cNvSpPr>
          <p:nvPr>
            <p:ph type="sldImg"/>
          </p:nvPr>
        </p:nvSpPr>
        <p:spPr bwMode="auto">
          <a:noFill/>
          <a:ln>
            <a:solidFill>
              <a:srgbClr val="000000"/>
            </a:solidFill>
            <a:miter lim="800000"/>
            <a:headEnd/>
            <a:tailEnd/>
          </a:ln>
        </p:spPr>
      </p:sp>
      <p:sp>
        <p:nvSpPr>
          <p:cNvPr id="13314" name="Notes Placeholder 2"/>
          <p:cNvSpPr>
            <a:spLocks noGrp="1"/>
          </p:cNvSpPr>
          <p:nvPr>
            <p:ph type="body" idx="1"/>
          </p:nvPr>
        </p:nvSpPr>
        <p:spPr bwMode="auto">
          <a:noFill/>
        </p:spPr>
        <p:txBody>
          <a:bodyPr wrap="square" lIns="91440" tIns="45720" rIns="91440" bIns="45720" numCol="1" anchor="t" anchorCtr="0" compatLnSpc="1">
            <a:prstTxWarp prst="textNoShape">
              <a:avLst/>
            </a:prstTxWarp>
          </a:bodyPr>
          <a:lstStyle/>
          <a:p>
            <a:pPr eaLnBrk="1" hangingPunct="1">
              <a:spcBef>
                <a:spcPct val="0"/>
              </a:spcBef>
            </a:pPr>
            <a:endParaRPr lang="en-US" smtClean="0"/>
          </a:p>
        </p:txBody>
      </p:sp>
      <p:sp>
        <p:nvSpPr>
          <p:cNvPr id="13315" name="Slide Number Placeholder 3"/>
          <p:cNvSpPr>
            <a:spLocks noGrp="1"/>
          </p:cNvSpPr>
          <p:nvPr>
            <p:ph type="sldNum" sz="quarter" idx="5"/>
          </p:nvPr>
        </p:nvSpPr>
        <p:spPr bwMode="auto">
          <a:noFill/>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pPr>
            <a:fld id="{3C02E5A5-137D-4332-9920-44739A199B45}" type="slidenum">
              <a:rPr lang="en-US">
                <a:cs typeface="Arial" charset="0"/>
              </a:rPr>
              <a:pPr fontAlgn="base">
                <a:spcBef>
                  <a:spcPct val="0"/>
                </a:spcBef>
                <a:spcAft>
                  <a:spcPct val="0"/>
                </a:spcAft>
              </a:pPr>
              <a:t>1</a:t>
            </a:fld>
            <a:endParaRPr lang="en-US">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 = </a:t>
            </a:r>
          </a:p>
          <a:p>
            <a:r>
              <a:rPr lang="en-US" dirty="0" smtClean="0"/>
              <a:t>Red = </a:t>
            </a:r>
          </a:p>
          <a:p>
            <a:r>
              <a:rPr lang="en-US" dirty="0" smtClean="0"/>
              <a:t>Black = </a:t>
            </a:r>
            <a:endParaRPr lang="en-US" dirty="0"/>
          </a:p>
        </p:txBody>
      </p:sp>
      <p:sp>
        <p:nvSpPr>
          <p:cNvPr id="4" name="Slide Number Placeholder 3"/>
          <p:cNvSpPr>
            <a:spLocks noGrp="1"/>
          </p:cNvSpPr>
          <p:nvPr>
            <p:ph type="sldNum" sz="quarter" idx="10"/>
          </p:nvPr>
        </p:nvSpPr>
        <p:spPr/>
        <p:txBody>
          <a:bodyPr/>
          <a:lstStyle/>
          <a:p>
            <a:fld id="{539A394A-2B06-A64D-8C1D-CD857BFD077E}" type="slidenum">
              <a:rPr lang="en-US" smtClean="0"/>
              <a:pPr/>
              <a:t>21</a:t>
            </a:fld>
            <a:endParaRPr lang="en-US"/>
          </a:p>
        </p:txBody>
      </p:sp>
    </p:spTree>
    <p:extLst>
      <p:ext uri="{BB962C8B-B14F-4D97-AF65-F5344CB8AC3E}">
        <p14:creationId xmlns:p14="http://schemas.microsoft.com/office/powerpoint/2010/main" xmlns="" val="838591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a:t>
            </a:r>
          </a:p>
          <a:p>
            <a:endParaRPr lang="en-US" dirty="0" smtClean="0"/>
          </a:p>
          <a:p>
            <a:r>
              <a:rPr lang="en-US" dirty="0" smtClean="0"/>
              <a:t>Watch the amazing "</a:t>
            </a:r>
            <a:r>
              <a:rPr lang="en-US" dirty="0" err="1" smtClean="0"/>
              <a:t>Gallopin</a:t>
            </a:r>
            <a:r>
              <a:rPr lang="en-US" dirty="0" smtClean="0"/>
              <a:t>' </a:t>
            </a:r>
            <a:r>
              <a:rPr lang="en-US" dirty="0" err="1" smtClean="0"/>
              <a:t>Gertie</a:t>
            </a:r>
            <a:r>
              <a:rPr lang="en-US" dirty="0" smtClean="0"/>
              <a:t>" November 7, 1940 film clip.</a:t>
            </a:r>
            <a:br>
              <a:rPr lang="en-US" dirty="0" smtClean="0"/>
            </a:br>
            <a:r>
              <a:rPr lang="en-US" dirty="0" smtClean="0"/>
              <a:t>1940 Tacoma Narrows Bridge </a:t>
            </a:r>
            <a:br>
              <a:rPr lang="en-US" dirty="0" smtClean="0"/>
            </a:br>
            <a:r>
              <a:rPr lang="en-US" dirty="0" smtClean="0"/>
              <a:t>Slender, elegant and graceful, the Tacoma Narrows Bridge stretched like a steel ribbon across Puget Sound in 1940. The third longest suspension span in the world opened on July 1st. Only four months later, the great span's short life ended in disaster. "Galloping </a:t>
            </a:r>
            <a:r>
              <a:rPr lang="en-US" dirty="0" err="1" smtClean="0"/>
              <a:t>Gertie</a:t>
            </a:r>
            <a:r>
              <a:rPr lang="en-US" dirty="0" smtClean="0"/>
              <a:t>," collapsed in a windstorm on November 7,1940. </a:t>
            </a:r>
            <a:br>
              <a:rPr lang="en-US" dirty="0" smtClean="0"/>
            </a:br>
            <a:r>
              <a:rPr lang="en-US" dirty="0" smtClean="0"/>
              <a:t/>
            </a:r>
            <a:br>
              <a:rPr lang="en-US" dirty="0" smtClean="0"/>
            </a:br>
            <a:r>
              <a:rPr lang="en-US" dirty="0" smtClean="0"/>
              <a:t>The bridge became famous as "the most dramatic failure in bridge engineering history." Now, it's also "one of the world's largest man-made reefs." The sunken remains of Galloping </a:t>
            </a:r>
            <a:r>
              <a:rPr lang="en-US" dirty="0" err="1" smtClean="0"/>
              <a:t>Gertie</a:t>
            </a:r>
            <a:r>
              <a:rPr lang="en-US" dirty="0" smtClean="0"/>
              <a:t> were placed on the National Register of Historic Places in 1992 to protect her from salvagers. </a:t>
            </a:r>
            <a:br>
              <a:rPr lang="en-US" dirty="0" smtClean="0"/>
            </a:br>
            <a:r>
              <a:rPr lang="en-US" dirty="0" smtClean="0"/>
              <a:t/>
            </a:r>
            <a:br>
              <a:rPr lang="en-US" dirty="0" smtClean="0"/>
            </a:br>
            <a:r>
              <a:rPr lang="en-US" dirty="0" smtClean="0"/>
              <a:t>A dramatic tale of failure and success</a:t>
            </a:r>
            <a:br>
              <a:rPr lang="en-US" dirty="0" smtClean="0"/>
            </a:br>
            <a:r>
              <a:rPr lang="en-US" dirty="0" smtClean="0"/>
              <a:t>The story of the failure of the 1940 Narrows Bridge and the success of the Current Narrows Bridge is a great American saga. When Galloping </a:t>
            </a:r>
            <a:r>
              <a:rPr lang="en-US" dirty="0" err="1" smtClean="0"/>
              <a:t>Gertie</a:t>
            </a:r>
            <a:r>
              <a:rPr lang="en-US" dirty="0" smtClean="0"/>
              <a:t> splashed into Puget Sound, it created ripple effects across the nation and around the world. The event changed forever how engineers design suspension bridges. </a:t>
            </a:r>
            <a:r>
              <a:rPr lang="en-US" dirty="0" err="1" smtClean="0"/>
              <a:t>Gertie's</a:t>
            </a:r>
            <a:r>
              <a:rPr lang="en-US" dirty="0" smtClean="0"/>
              <a:t> failure led to the safer suspension spans we use today.</a:t>
            </a:r>
          </a:p>
          <a:p>
            <a:endParaRPr lang="en-US" dirty="0"/>
          </a:p>
        </p:txBody>
      </p:sp>
      <p:sp>
        <p:nvSpPr>
          <p:cNvPr id="4" name="Slide Number Placeholder 3"/>
          <p:cNvSpPr>
            <a:spLocks noGrp="1"/>
          </p:cNvSpPr>
          <p:nvPr>
            <p:ph type="sldNum" sz="quarter" idx="10"/>
          </p:nvPr>
        </p:nvSpPr>
        <p:spPr/>
        <p:txBody>
          <a:bodyPr/>
          <a:lstStyle/>
          <a:p>
            <a:fld id="{539A394A-2B06-A64D-8C1D-CD857BFD077E}" type="slidenum">
              <a:rPr lang="en-US" smtClean="0"/>
              <a:pPr/>
              <a:t>26</a:t>
            </a:fld>
            <a:endParaRPr lang="en-US"/>
          </a:p>
        </p:txBody>
      </p:sp>
    </p:spTree>
    <p:extLst>
      <p:ext uri="{BB962C8B-B14F-4D97-AF65-F5344CB8AC3E}">
        <p14:creationId xmlns:p14="http://schemas.microsoft.com/office/powerpoint/2010/main" xmlns="" val="1451465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Shape 43"/>
          <p:cNvSpPr>
            <a:spLocks/>
          </p:cNvSpPr>
          <p:nvPr/>
        </p:nvSpPr>
        <p:spPr bwMode="auto">
          <a:xfrm rot="5236414">
            <a:off x="4461669" y="1483519"/>
            <a:ext cx="4114800" cy="1189038"/>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5" name="Shape 35"/>
          <p:cNvSpPr>
            <a:spLocks/>
          </p:cNvSpPr>
          <p:nvPr/>
        </p:nvSpPr>
        <p:spPr bwMode="auto">
          <a:xfrm>
            <a:off x="4821238" y="1066800"/>
            <a:ext cx="4343400"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65000"/>
              </a:schemeClr>
            </a:solid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6" name="Shape 42"/>
          <p:cNvSpPr>
            <a:spLocks/>
          </p:cNvSpPr>
          <p:nvPr/>
        </p:nvSpPr>
        <p:spPr bwMode="auto">
          <a:xfrm>
            <a:off x="290513" y="-14288"/>
            <a:ext cx="5562600" cy="6553201"/>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65000"/>
              </a:schemeClr>
            </a:solid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7" name="Shape 21"/>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0" name="Shape 23"/>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1" name="Shape 25"/>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2" name="Shape 26"/>
          <p:cNvSpPr>
            <a:spLocks/>
          </p:cNvSpPr>
          <p:nvPr/>
        </p:nvSpPr>
        <p:spPr bwMode="auto">
          <a:xfrm>
            <a:off x="366713"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3" name="Rectangle 31"/>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4" name="Rectangle 38"/>
          <p:cNvSpPr/>
          <p:nvPr/>
        </p:nvSpPr>
        <p:spPr>
          <a:xfrm>
            <a:off x="309563" y="681038"/>
            <a:ext cx="4603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5" name="Rectangle 39"/>
          <p:cNvSpPr/>
          <p:nvPr/>
        </p:nvSpPr>
        <p:spPr>
          <a:xfrm>
            <a:off x="268288" y="681038"/>
            <a:ext cx="2857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6" name="Rectangle 40"/>
          <p:cNvSpPr/>
          <p:nvPr/>
        </p:nvSpPr>
        <p:spPr>
          <a:xfrm>
            <a:off x="249238"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7" name="Rectangle 41"/>
          <p:cNvSpPr/>
          <p:nvPr/>
        </p:nvSpPr>
        <p:spPr>
          <a:xfrm>
            <a:off x="222250" y="681038"/>
            <a:ext cx="793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8" name="Rectangle 44"/>
          <p:cNvSpPr/>
          <p:nvPr/>
        </p:nvSpPr>
        <p:spPr>
          <a:xfrm>
            <a:off x="363538" y="401638"/>
            <a:ext cx="8504237" cy="887412"/>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9" name="Rectangle 57"/>
          <p:cNvSpPr/>
          <p:nvPr/>
        </p:nvSpPr>
        <p:spPr>
          <a:xfrm flipH="1">
            <a:off x="371475" y="681038"/>
            <a:ext cx="26988"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0" name="Rectangle 58"/>
          <p:cNvSpPr/>
          <p:nvPr/>
        </p:nvSpPr>
        <p:spPr>
          <a:xfrm flipH="1">
            <a:off x="411163" y="681038"/>
            <a:ext cx="26987"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1" name="Rectangle 59"/>
          <p:cNvSpPr/>
          <p:nvPr/>
        </p:nvSpPr>
        <p:spPr>
          <a:xfrm flipH="1">
            <a:off x="447675"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2" name="Rectangle 60"/>
          <p:cNvSpPr/>
          <p:nvPr/>
        </p:nvSpPr>
        <p:spPr>
          <a:xfrm flipH="1">
            <a:off x="476250" y="681038"/>
            <a:ext cx="9525"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3" name="Rectangle 61"/>
          <p:cNvSpPr/>
          <p:nvPr/>
        </p:nvSpPr>
        <p:spPr>
          <a:xfrm>
            <a:off x="500063" y="681038"/>
            <a:ext cx="36512" cy="365125"/>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4" name="Rectangle 55"/>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5" name="Rectangle 64"/>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6" name="Rectangle 65"/>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7" name="Rectangle 66"/>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8" name="Title 7"/>
          <p:cNvSpPr>
            <a:spLocks noGrp="1"/>
          </p:cNvSpPr>
          <p:nvPr>
            <p:ph type="ctrTitle"/>
          </p:nvPr>
        </p:nvSpPr>
        <p:spPr>
          <a:xfrm>
            <a:off x="533400" y="464504"/>
            <a:ext cx="8153400" cy="774192"/>
          </a:xfrm>
        </p:spPr>
        <p:txBody>
          <a:bodyPr/>
          <a:lstStyle>
            <a:lvl1pPr marR="9144" algn="r">
              <a:defRPr sz="3800"/>
            </a:lvl1pPr>
            <a:extLst/>
          </a:lstStyle>
          <a:p>
            <a:r>
              <a:rPr lang="en-US" smtClean="0"/>
              <a:t>Click to edit Master title style</a:t>
            </a:r>
            <a:endParaRPr lang="en-US" dirty="0"/>
          </a:p>
        </p:txBody>
      </p:sp>
      <p:sp>
        <p:nvSpPr>
          <p:cNvPr id="9" name="Subtitle 8"/>
          <p:cNvSpPr>
            <a:spLocks noGrp="1"/>
          </p:cNvSpPr>
          <p:nvPr>
            <p:ph type="subTitle" idx="1"/>
          </p:nvPr>
        </p:nvSpPr>
        <p:spPr>
          <a:xfrm>
            <a:off x="4838381" y="1371600"/>
            <a:ext cx="3848419" cy="457200"/>
          </a:xfrm>
        </p:spPr>
        <p:txBody>
          <a:bodyPr tIns="0"/>
          <a:lstStyle>
            <a:lvl1pPr marL="0" indent="0" algn="r">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28" name="Date Placeholder 27"/>
          <p:cNvSpPr>
            <a:spLocks noGrp="1"/>
          </p:cNvSpPr>
          <p:nvPr>
            <p:ph type="dt" sz="half" idx="10"/>
          </p:nvPr>
        </p:nvSpPr>
        <p:spPr/>
        <p:txBody>
          <a:bodyPr/>
          <a:lstStyle>
            <a:lvl1pPr>
              <a:defRPr/>
            </a:lvl1pPr>
            <a:extLst/>
          </a:lstStyle>
          <a:p>
            <a:pPr>
              <a:defRPr/>
            </a:pPr>
            <a:fld id="{1F0D3847-999E-44A4-AB30-3BE5DF0FD303}" type="datetimeFigureOut">
              <a:rPr lang="en-US"/>
              <a:pPr>
                <a:defRPr/>
              </a:pPr>
              <a:t>4/3/2013</a:t>
            </a:fld>
            <a:endParaRPr lang="en-US"/>
          </a:p>
        </p:txBody>
      </p:sp>
      <p:sp>
        <p:nvSpPr>
          <p:cNvPr id="29" name="Footer Placeholder 16"/>
          <p:cNvSpPr>
            <a:spLocks noGrp="1"/>
          </p:cNvSpPr>
          <p:nvPr>
            <p:ph type="ftr" sz="quarter" idx="11"/>
          </p:nvPr>
        </p:nvSpPr>
        <p:spPr/>
        <p:txBody>
          <a:bodyPr/>
          <a:lstStyle>
            <a:lvl1pPr>
              <a:defRPr/>
            </a:lvl1pPr>
            <a:extLst/>
          </a:lstStyle>
          <a:p>
            <a:pPr>
              <a:defRPr/>
            </a:pPr>
            <a:endParaRPr lang="en-US"/>
          </a:p>
        </p:txBody>
      </p:sp>
      <p:sp>
        <p:nvSpPr>
          <p:cNvPr id="30" name="Slide Number Placeholder 28"/>
          <p:cNvSpPr>
            <a:spLocks noGrp="1"/>
          </p:cNvSpPr>
          <p:nvPr>
            <p:ph type="sldNum" sz="quarter" idx="12"/>
          </p:nvPr>
        </p:nvSpPr>
        <p:spPr/>
        <p:txBody>
          <a:bodyPr/>
          <a:lstStyle>
            <a:lvl1pPr>
              <a:defRPr/>
            </a:lvl1pPr>
            <a:extLst/>
          </a:lstStyle>
          <a:p>
            <a:pPr>
              <a:defRPr/>
            </a:pPr>
            <a:fld id="{902D691D-E55F-4722-A4BC-A9B85E1E1BC8}"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328B4229-3279-47C3-9250-232101810952}" type="datetimeFigureOut">
              <a:rPr lang="en-US"/>
              <a:pPr>
                <a:defRPr/>
              </a:pPr>
              <a:t>4/3/2013</a:t>
            </a:fld>
            <a:endParaRPr lang="en-US" dirty="0"/>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8638ECD0-FC3F-43F2-B2FD-14666BC510E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a:buNone/>
              <a:defRPr lang="en-US" sz="4000" b="1" cap="all" dirty="0">
                <a:ln/>
                <a:solidFill>
                  <a:schemeClr val="tx1"/>
                </a:solidFill>
                <a:effectLst>
                  <a:reflection blurRad="12700" stA="50000" endPos="50000" dir="5400000" sy="-100000" rotWithShape="0"/>
                </a:effectLst>
              </a:defRPr>
            </a:lvl1pPr>
            <a:extLst/>
          </a:lstStyle>
          <a:p>
            <a:r>
              <a:rPr lang="en-US" smtClean="0"/>
              <a:t>Click to edit Master title style</a:t>
            </a:r>
            <a:endParaRPr lang="en-US" dirty="0"/>
          </a:p>
        </p:txBody>
      </p:sp>
      <p:sp>
        <p:nvSpPr>
          <p:cNvPr id="3" name="Text Placeholder 2"/>
          <p:cNvSpPr>
            <a:spLocks noGrp="1"/>
          </p:cNvSpPr>
          <p:nvPr>
            <p:ph type="body" idx="1"/>
          </p:nvPr>
        </p:nvSpPr>
        <p:spPr>
          <a:xfrm>
            <a:off x="914400" y="5334000"/>
            <a:ext cx="7772400" cy="1052512"/>
          </a:xfrm>
        </p:spPr>
        <p:txBody>
          <a:bodyPr/>
          <a:lstStyle>
            <a:lvl1pPr marL="374904">
              <a:buNone/>
              <a:defRPr sz="20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extLst/>
          </a:lstStyle>
          <a:p>
            <a:pPr>
              <a:defRPr/>
            </a:pPr>
            <a:fld id="{08980BE2-2D32-4A0C-905F-83CD765A942D}" type="datetimeFigureOut">
              <a:rPr lang="en-US"/>
              <a:pPr>
                <a:defRPr/>
              </a:pPr>
              <a:t>4/3/2013</a:t>
            </a:fld>
            <a:endParaRPr lang="en-US"/>
          </a:p>
        </p:txBody>
      </p:sp>
      <p:sp>
        <p:nvSpPr>
          <p:cNvPr id="5" name="Footer Placeholder 4"/>
          <p:cNvSpPr>
            <a:spLocks noGrp="1"/>
          </p:cNvSpPr>
          <p:nvPr>
            <p:ph type="ftr" sz="quarter" idx="11"/>
          </p:nvPr>
        </p:nvSpPr>
        <p:spPr/>
        <p:txBody>
          <a:bodyPr/>
          <a:lstStyle>
            <a:lvl1pPr>
              <a:defRPr/>
            </a:lvl1pPr>
            <a:extLst/>
          </a:lstStyle>
          <a:p>
            <a:pPr>
              <a:defRPr/>
            </a:pPr>
            <a:endParaRPr lang="en-US"/>
          </a:p>
        </p:txBody>
      </p:sp>
      <p:sp>
        <p:nvSpPr>
          <p:cNvPr id="6" name="Slide Number Placeholder 5"/>
          <p:cNvSpPr>
            <a:spLocks noGrp="1"/>
          </p:cNvSpPr>
          <p:nvPr>
            <p:ph type="sldNum" sz="quarter" idx="12"/>
          </p:nvPr>
        </p:nvSpPr>
        <p:spPr/>
        <p:txBody>
          <a:bodyPr/>
          <a:lstStyle>
            <a:lvl1pPr>
              <a:defRPr/>
            </a:lvl1pPr>
            <a:extLst/>
          </a:lstStyle>
          <a:p>
            <a:pPr>
              <a:defRPr/>
            </a:pPr>
            <a:fld id="{83C577C4-A539-49BD-B568-952C8F584504}"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cxnSp>
        <p:nvCxnSpPr>
          <p:cNvPr id="5" name="Straight Connector 8"/>
          <p:cNvCxnSpPr/>
          <p:nvPr/>
        </p:nvCxnSpPr>
        <p:spPr>
          <a:xfrm rot="5400000">
            <a:off x="2305051" y="3867150"/>
            <a:ext cx="4533900" cy="3175"/>
          </a:xfrm>
          <a:prstGeom prst="line">
            <a:avLst/>
          </a:prstGeom>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a:xfrm>
            <a:off x="457200" y="209550"/>
            <a:ext cx="8229600" cy="1295400"/>
          </a:xfrm>
        </p:spPr>
        <p:txBody>
          <a:bodyPr anchor="ctr"/>
          <a:lstStyle>
            <a:extLst/>
          </a:lstStyle>
          <a:p>
            <a:r>
              <a:rPr lang="en-US" smtClean="0"/>
              <a:t>Click to edit Master title style</a:t>
            </a:r>
            <a:endParaRPr lang="en-US" dirty="0"/>
          </a:p>
        </p:txBody>
      </p:sp>
      <p:sp>
        <p:nvSpPr>
          <p:cNvPr id="3" name="Content Placeholder 2"/>
          <p:cNvSpPr>
            <a:spLocks noGrp="1"/>
          </p:cNvSpPr>
          <p:nvPr>
            <p:ph sz="half" idx="1"/>
          </p:nvPr>
        </p:nvSpPr>
        <p:spPr>
          <a:xfrm>
            <a:off x="464344" y="1600200"/>
            <a:ext cx="4038600" cy="4525963"/>
          </a:xfrm>
        </p:spPr>
        <p:txBody>
          <a:bodyPr/>
          <a:lstStyle>
            <a:lvl1pPr marL="0" indent="0">
              <a:buFontTx/>
              <a:buNone/>
              <a:defRPr sz="2000"/>
            </a:lvl1pPr>
            <a:lvl2pPr>
              <a:defRPr sz="2400"/>
            </a:lvl2pPr>
            <a:lvl3pPr>
              <a:defRPr sz="2000"/>
            </a:lvl3pPr>
            <a:lvl4pPr>
              <a:defRPr sz="1800"/>
            </a:lvl4pPr>
            <a:lvl5pPr>
              <a:defRPr sz="1800"/>
            </a:lvl5pPr>
            <a:extLst/>
          </a:lstStyle>
          <a:p>
            <a:pPr lvl="0"/>
            <a:r>
              <a:rPr lang="en-US" smtClean="0"/>
              <a:t>Click to edit Master text styles</a:t>
            </a:r>
          </a:p>
        </p:txBody>
      </p:sp>
      <p:sp>
        <p:nvSpPr>
          <p:cNvPr id="4" name="Content Placeholder 3"/>
          <p:cNvSpPr>
            <a:spLocks noGrp="1"/>
          </p:cNvSpPr>
          <p:nvPr>
            <p:ph sz="half" idx="2"/>
          </p:nvPr>
        </p:nvSpPr>
        <p:spPr>
          <a:xfrm>
            <a:off x="4655344" y="1600200"/>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p:txBody>
          <a:bodyPr/>
          <a:lstStyle>
            <a:lvl1pPr>
              <a:defRPr/>
            </a:lvl1pPr>
            <a:extLst/>
          </a:lstStyle>
          <a:p>
            <a:pPr>
              <a:defRPr/>
            </a:pPr>
            <a:fld id="{8ED4ED70-8828-490D-9CF5-128D88841EA9}" type="datetimeFigureOut">
              <a:rPr lang="en-US"/>
              <a:pPr>
                <a:defRPr/>
              </a:pPr>
              <a:t>4/3/2013</a:t>
            </a:fld>
            <a:endParaRPr lang="en-US"/>
          </a:p>
        </p:txBody>
      </p:sp>
      <p:sp>
        <p:nvSpPr>
          <p:cNvPr id="7" name="Footer Placeholder 5"/>
          <p:cNvSpPr>
            <a:spLocks noGrp="1"/>
          </p:cNvSpPr>
          <p:nvPr>
            <p:ph type="ftr" sz="quarter" idx="11"/>
          </p:nvPr>
        </p:nvSpPr>
        <p:spPr/>
        <p:txBody>
          <a:bodyPr/>
          <a:lstStyle>
            <a:lvl1pPr>
              <a:defRPr/>
            </a:lvl1pPr>
            <a:extLst/>
          </a:lstStyle>
          <a:p>
            <a:pPr>
              <a:defRPr/>
            </a:pPr>
            <a:endParaRPr lang="en-US"/>
          </a:p>
        </p:txBody>
      </p:sp>
      <p:sp>
        <p:nvSpPr>
          <p:cNvPr id="8" name="Slide Number Placeholder 6"/>
          <p:cNvSpPr>
            <a:spLocks noGrp="1"/>
          </p:cNvSpPr>
          <p:nvPr>
            <p:ph type="sldNum" sz="quarter" idx="12"/>
          </p:nvPr>
        </p:nvSpPr>
        <p:spPr/>
        <p:txBody>
          <a:bodyPr/>
          <a:lstStyle>
            <a:lvl1pPr>
              <a:defRPr/>
            </a:lvl1pPr>
            <a:extLst/>
          </a:lstStyle>
          <a:p>
            <a:pPr>
              <a:defRPr/>
            </a:pPr>
            <a:fld id="{F88B6ED6-78B6-4CB3-88F7-CCCF47BC0505}"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22"/>
          <p:cNvSpPr/>
          <p:nvPr/>
        </p:nvSpPr>
        <p:spPr>
          <a:xfrm>
            <a:off x="0" y="401638"/>
            <a:ext cx="8686800" cy="887412"/>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8" name="Rectangle 15"/>
          <p:cNvSpPr/>
          <p:nvPr/>
        </p:nvSpPr>
        <p:spPr>
          <a:xfrm>
            <a:off x="87313" y="681038"/>
            <a:ext cx="460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9" name="Rectangle 16"/>
          <p:cNvSpPr/>
          <p:nvPr/>
        </p:nvSpPr>
        <p:spPr>
          <a:xfrm>
            <a:off x="47625" y="681038"/>
            <a:ext cx="26988"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0" name="Rectangle 17"/>
          <p:cNvSpPr/>
          <p:nvPr/>
        </p:nvSpPr>
        <p:spPr>
          <a:xfrm>
            <a:off x="28575"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1" name="Rectangle 18"/>
          <p:cNvSpPr/>
          <p:nvPr/>
        </p:nvSpPr>
        <p:spPr>
          <a:xfrm>
            <a:off x="0"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2" name="Rectangle 19"/>
          <p:cNvSpPr/>
          <p:nvPr/>
        </p:nvSpPr>
        <p:spPr>
          <a:xfrm flipH="1">
            <a:off x="149225"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3" name="Rectangle 20"/>
          <p:cNvSpPr/>
          <p:nvPr/>
        </p:nvSpPr>
        <p:spPr>
          <a:xfrm flipH="1">
            <a:off x="188913" y="681038"/>
            <a:ext cx="2857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4" name="Rectangle 21"/>
          <p:cNvSpPr/>
          <p:nvPr/>
        </p:nvSpPr>
        <p:spPr>
          <a:xfrm flipH="1">
            <a:off x="227013" y="681038"/>
            <a:ext cx="9525"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5" name="Rectangle 28"/>
          <p:cNvSpPr/>
          <p:nvPr/>
        </p:nvSpPr>
        <p:spPr>
          <a:xfrm flipH="1">
            <a:off x="255588" y="681038"/>
            <a:ext cx="7937"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6" name="Rectangle 29"/>
          <p:cNvSpPr/>
          <p:nvPr/>
        </p:nvSpPr>
        <p:spPr>
          <a:xfrm>
            <a:off x="279400" y="681038"/>
            <a:ext cx="36513" cy="365125"/>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 name="Title 1"/>
          <p:cNvSpPr>
            <a:spLocks noGrp="1"/>
          </p:cNvSpPr>
          <p:nvPr>
            <p:ph type="title"/>
          </p:nvPr>
        </p:nvSpPr>
        <p:spPr>
          <a:xfrm>
            <a:off x="504824" y="512064"/>
            <a:ext cx="7772400" cy="914400"/>
          </a:xfrm>
        </p:spPr>
        <p:txBody>
          <a:bodyPr/>
          <a:lstStyle>
            <a:lvl1pPr>
              <a:defRPr sz="4000"/>
            </a:lvl1pPr>
            <a:extLst/>
          </a:lstStyle>
          <a:p>
            <a:r>
              <a:rPr lang="en-US" smtClean="0"/>
              <a:t>Click to edit Master title style</a:t>
            </a:r>
            <a:endParaRPr lang="en-US" dirty="0"/>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3"/>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Date Placeholder 6"/>
          <p:cNvSpPr>
            <a:spLocks noGrp="1"/>
          </p:cNvSpPr>
          <p:nvPr>
            <p:ph type="dt" sz="half" idx="10"/>
          </p:nvPr>
        </p:nvSpPr>
        <p:spPr/>
        <p:txBody>
          <a:bodyPr/>
          <a:lstStyle>
            <a:lvl1pPr>
              <a:defRPr/>
            </a:lvl1pPr>
            <a:extLst/>
          </a:lstStyle>
          <a:p>
            <a:pPr>
              <a:defRPr/>
            </a:pPr>
            <a:fld id="{E9399B16-5EF6-483B-A549-06E8D4B38959}" type="datetimeFigureOut">
              <a:rPr lang="en-US"/>
              <a:pPr>
                <a:defRPr/>
              </a:pPr>
              <a:t>4/3/2013</a:t>
            </a:fld>
            <a:endParaRPr lang="en-US"/>
          </a:p>
        </p:txBody>
      </p:sp>
      <p:sp>
        <p:nvSpPr>
          <p:cNvPr id="18" name="Footer Placeholder 7"/>
          <p:cNvSpPr>
            <a:spLocks noGrp="1"/>
          </p:cNvSpPr>
          <p:nvPr>
            <p:ph type="ftr" sz="quarter" idx="11"/>
          </p:nvPr>
        </p:nvSpPr>
        <p:spPr/>
        <p:txBody>
          <a:bodyPr/>
          <a:lstStyle>
            <a:lvl1pPr>
              <a:defRPr/>
            </a:lvl1pPr>
            <a:extLst/>
          </a:lstStyle>
          <a:p>
            <a:pPr>
              <a:defRPr/>
            </a:pPr>
            <a:endParaRPr lang="en-US"/>
          </a:p>
        </p:txBody>
      </p:sp>
      <p:sp>
        <p:nvSpPr>
          <p:cNvPr id="19" name="Slide Number Placeholder 8"/>
          <p:cNvSpPr>
            <a:spLocks noGrp="1"/>
          </p:cNvSpPr>
          <p:nvPr>
            <p:ph type="sldNum" sz="quarter" idx="12"/>
          </p:nvPr>
        </p:nvSpPr>
        <p:spPr/>
        <p:txBody>
          <a:bodyPr/>
          <a:lstStyle>
            <a:lvl1pPr>
              <a:defRPr/>
            </a:lvl1pPr>
            <a:extLst/>
          </a:lstStyle>
          <a:p>
            <a:pPr>
              <a:defRPr/>
            </a:pPr>
            <a:fld id="{EC8BCDE0-32C8-483C-BB68-C48D33AFA4EC}"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lang="en-US" smtClean="0"/>
              <a:t>Click to edit Master title style</a:t>
            </a:r>
            <a:endParaRPr lang="en-US" dirty="0"/>
          </a:p>
        </p:txBody>
      </p:sp>
      <p:sp>
        <p:nvSpPr>
          <p:cNvPr id="3" name="Date Placeholder 13"/>
          <p:cNvSpPr>
            <a:spLocks noGrp="1"/>
          </p:cNvSpPr>
          <p:nvPr>
            <p:ph type="dt" sz="half" idx="10"/>
          </p:nvPr>
        </p:nvSpPr>
        <p:spPr/>
        <p:txBody>
          <a:bodyPr/>
          <a:lstStyle>
            <a:lvl1pPr>
              <a:defRPr/>
            </a:lvl1pPr>
          </a:lstStyle>
          <a:p>
            <a:pPr>
              <a:defRPr/>
            </a:pPr>
            <a:fld id="{14DB656B-6D27-4393-82A6-83B7BD6C95D0}" type="datetimeFigureOut">
              <a:rPr lang="en-US"/>
              <a:pPr>
                <a:defRPr/>
              </a:pPr>
              <a:t>4/3/2013</a:t>
            </a:fld>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0FEED4A5-D79C-4F08-A888-B9F06857EF7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extLst/>
          </a:lstStyle>
          <a:p>
            <a:pPr>
              <a:defRPr/>
            </a:pPr>
            <a:fld id="{79083BE8-F9E0-4F4E-8505-CB9855A36B9B}" type="datetimeFigureOut">
              <a:rPr lang="en-US"/>
              <a:pPr>
                <a:defRPr/>
              </a:pPr>
              <a:t>4/3/2013</a:t>
            </a:fld>
            <a:endParaRPr lang="en-US"/>
          </a:p>
        </p:txBody>
      </p:sp>
      <p:sp>
        <p:nvSpPr>
          <p:cNvPr id="3" name="Footer Placeholder 2"/>
          <p:cNvSpPr>
            <a:spLocks noGrp="1"/>
          </p:cNvSpPr>
          <p:nvPr>
            <p:ph type="ftr" sz="quarter" idx="11"/>
          </p:nvPr>
        </p:nvSpPr>
        <p:spPr/>
        <p:txBody>
          <a:bodyPr/>
          <a:lstStyle>
            <a:lvl1pPr>
              <a:defRPr/>
            </a:lvl1pPr>
            <a:extLst/>
          </a:lstStyle>
          <a:p>
            <a:pPr>
              <a:defRPr/>
            </a:pPr>
            <a:endParaRPr lang="en-US"/>
          </a:p>
        </p:txBody>
      </p:sp>
      <p:sp>
        <p:nvSpPr>
          <p:cNvPr id="4" name="Slide Number Placeholder 3"/>
          <p:cNvSpPr>
            <a:spLocks noGrp="1"/>
          </p:cNvSpPr>
          <p:nvPr>
            <p:ph type="sldNum" sz="quarter" idx="12"/>
          </p:nvPr>
        </p:nvSpPr>
        <p:spPr/>
        <p:txBody>
          <a:bodyPr/>
          <a:lstStyle>
            <a:lvl1pPr>
              <a:defRPr/>
            </a:lvl1pPr>
            <a:extLst/>
          </a:lstStyle>
          <a:p>
            <a:pPr>
              <a:defRPr/>
            </a:pPr>
            <a:fld id="{F876604E-3482-4401-84DB-8094595DB5B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lang="en-US" smtClean="0"/>
              <a:t>Click to edit Master title style</a:t>
            </a:r>
            <a:endParaRPr lang="en-US" dirty="0"/>
          </a:p>
        </p:txBody>
      </p:sp>
      <p:sp>
        <p:nvSpPr>
          <p:cNvPr id="3" name="Text Placeholder 2"/>
          <p:cNvSpPr>
            <a:spLocks noGrp="1"/>
          </p:cNvSpPr>
          <p:nvPr>
            <p:ph type="body" idx="1"/>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2"/>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extLst/>
          </a:lstStyle>
          <a:p>
            <a:pPr>
              <a:defRPr/>
            </a:pPr>
            <a:fld id="{9F4CB163-0B59-4F24-878C-9D9FD657FC75}" type="datetimeFigureOut">
              <a:rPr lang="en-US"/>
              <a:pPr>
                <a:defRPr/>
              </a:pPr>
              <a:t>4/3/2013</a:t>
            </a:fld>
            <a:endParaRPr lang="en-US"/>
          </a:p>
        </p:txBody>
      </p:sp>
      <p:sp>
        <p:nvSpPr>
          <p:cNvPr id="6" name="Footer Placeholder 5"/>
          <p:cNvSpPr>
            <a:spLocks noGrp="1"/>
          </p:cNvSpPr>
          <p:nvPr>
            <p:ph type="ftr" sz="quarter" idx="11"/>
          </p:nvPr>
        </p:nvSpPr>
        <p:spPr/>
        <p:txBody>
          <a:bodyPr/>
          <a:lstStyle>
            <a:lvl1pPr>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90EDE0F0-BFE8-4E7A-A6F7-259E877BD728}"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7"/>
          <p:cNvSpPr/>
          <p:nvPr/>
        </p:nvSpPr>
        <p:spPr>
          <a:xfrm>
            <a:off x="368300" y="0"/>
            <a:ext cx="8777288" cy="1878013"/>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6" name="Straight Connector 8"/>
          <p:cNvCxnSpPr/>
          <p:nvPr/>
        </p:nvCxnSpPr>
        <p:spPr>
          <a:xfrm flipV="1">
            <a:off x="363538" y="1884363"/>
            <a:ext cx="8782050"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7" name="Group 17"/>
          <p:cNvGrpSpPr>
            <a:grpSpLocks/>
          </p:cNvGrpSpPr>
          <p:nvPr/>
        </p:nvGrpSpPr>
        <p:grpSpPr bwMode="auto">
          <a:xfrm rot="5400000">
            <a:off x="8515351" y="1219200"/>
            <a:ext cx="131762" cy="128587"/>
            <a:chOff x="6668087" y="1297746"/>
            <a:chExt cx="161840" cy="156602"/>
          </a:xfrm>
        </p:grpSpPr>
        <p:cxnSp>
          <p:nvCxnSpPr>
            <p:cNvPr id="8" name="Straight Connector 14"/>
            <p:cNvCxnSpPr/>
            <p:nvPr/>
          </p:nvCxnSpPr>
          <p:spPr>
            <a:xfrm rot="16200000">
              <a:off x="6663593" y="1300308"/>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15"/>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16"/>
            <p:cNvCxnSpPr/>
            <p:nvPr/>
          </p:nvCxnSpPr>
          <p:spPr>
            <a:xfrm rot="5400000" flipH="1">
              <a:off x="6744513" y="1299332"/>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1" name="Group 17"/>
          <p:cNvGrpSpPr>
            <a:grpSpLocks/>
          </p:cNvGrpSpPr>
          <p:nvPr/>
        </p:nvGrpSpPr>
        <p:grpSpPr bwMode="auto">
          <a:xfrm rot="5400000">
            <a:off x="8667751" y="1371600"/>
            <a:ext cx="131762" cy="128587"/>
            <a:chOff x="6668087" y="1297746"/>
            <a:chExt cx="161840" cy="156602"/>
          </a:xfrm>
        </p:grpSpPr>
        <p:cxnSp>
          <p:nvCxnSpPr>
            <p:cNvPr id="12" name="Straight Connector 10"/>
            <p:cNvCxnSpPr/>
            <p:nvPr/>
          </p:nvCxnSpPr>
          <p:spPr>
            <a:xfrm rot="16200000">
              <a:off x="6663593" y="1300308"/>
              <a:ext cx="88935"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1"/>
            <p:cNvCxnSpPr/>
            <p:nvPr/>
          </p:nvCxnSpPr>
          <p:spPr>
            <a:xfrm rot="16200000" flipV="1">
              <a:off x="6685198" y="1391515"/>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2"/>
            <p:cNvCxnSpPr/>
            <p:nvPr/>
          </p:nvCxnSpPr>
          <p:spPr>
            <a:xfrm rot="5400000" flipH="1">
              <a:off x="6744513" y="1299332"/>
              <a:ext cx="88935"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5" name="Group 17"/>
          <p:cNvGrpSpPr>
            <a:grpSpLocks/>
          </p:cNvGrpSpPr>
          <p:nvPr/>
        </p:nvGrpSpPr>
        <p:grpSpPr bwMode="auto">
          <a:xfrm rot="5400000">
            <a:off x="8320087" y="1474788"/>
            <a:ext cx="131763" cy="128588"/>
            <a:chOff x="6668087" y="1297746"/>
            <a:chExt cx="161840" cy="156602"/>
          </a:xfrm>
        </p:grpSpPr>
        <p:cxnSp>
          <p:nvCxnSpPr>
            <p:cNvPr id="16" name="Straight Connector 18"/>
            <p:cNvCxnSpPr/>
            <p:nvPr/>
          </p:nvCxnSpPr>
          <p:spPr>
            <a:xfrm rot="16200000">
              <a:off x="6663592" y="1300307"/>
              <a:ext cx="88934" cy="7994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9"/>
            <p:cNvCxnSpPr/>
            <p:nvPr/>
          </p:nvCxnSpPr>
          <p:spPr>
            <a:xfrm rot="16200000" flipV="1">
              <a:off x="6685198" y="1391513"/>
              <a:ext cx="125668" cy="0"/>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20"/>
            <p:cNvCxnSpPr/>
            <p:nvPr/>
          </p:nvCxnSpPr>
          <p:spPr>
            <a:xfrm rot="5400000" flipH="1">
              <a:off x="6744512" y="1299332"/>
              <a:ext cx="88934" cy="81895"/>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914400" y="228600"/>
            <a:ext cx="6858000" cy="914400"/>
          </a:xfrm>
        </p:spPr>
        <p:txBody>
          <a:bodyPr anchor="b"/>
          <a:lstStyle>
            <a:lvl1pPr algn="l">
              <a:buNone/>
              <a:defRPr sz="2100" b="0"/>
            </a:lvl1pPr>
            <a:extLst/>
          </a:lstStyle>
          <a:p>
            <a:r>
              <a:rPr lang="en-US" smtClean="0"/>
              <a:t>Click to edit Master title style</a:t>
            </a:r>
            <a:endParaRPr lang="en-US" dirty="0"/>
          </a:p>
        </p:txBody>
      </p:sp>
      <p:sp>
        <p:nvSpPr>
          <p:cNvPr id="3" name="Picture Placeholder 2"/>
          <p:cNvSpPr>
            <a:spLocks noGrp="1"/>
          </p:cNvSpPr>
          <p:nvPr>
            <p:ph type="pic" idx="1"/>
          </p:nvPr>
        </p:nvSpPr>
        <p:spPr>
          <a:xfrm>
            <a:off x="366712" y="1905000"/>
            <a:ext cx="8778240" cy="4960144"/>
          </a:xfrm>
        </p:spPr>
        <p:txBody>
          <a:bodyPr>
            <a:normAutofit/>
          </a:bodyPr>
          <a:lstStyle>
            <a:lvl1pPr>
              <a:buNone/>
              <a:defRPr sz="3200"/>
            </a:lvl1pPr>
            <a:extLst/>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19" name="Date Placeholder 4"/>
          <p:cNvSpPr>
            <a:spLocks noGrp="1"/>
          </p:cNvSpPr>
          <p:nvPr>
            <p:ph type="dt" sz="half" idx="10"/>
          </p:nvPr>
        </p:nvSpPr>
        <p:spPr/>
        <p:txBody>
          <a:bodyPr/>
          <a:lstStyle>
            <a:lvl1pPr>
              <a:defRPr/>
            </a:lvl1pPr>
            <a:extLst/>
          </a:lstStyle>
          <a:p>
            <a:pPr>
              <a:defRPr/>
            </a:pPr>
            <a:fld id="{8F4E1FAF-5BF5-4025-B7E4-9F34962B3D5E}" type="datetimeFigureOut">
              <a:rPr lang="en-US"/>
              <a:pPr>
                <a:defRPr/>
              </a:pPr>
              <a:t>4/3/2013</a:t>
            </a:fld>
            <a:endParaRPr lang="en-US"/>
          </a:p>
        </p:txBody>
      </p:sp>
      <p:sp>
        <p:nvSpPr>
          <p:cNvPr id="20" name="Footer Placeholder 5"/>
          <p:cNvSpPr>
            <a:spLocks noGrp="1"/>
          </p:cNvSpPr>
          <p:nvPr>
            <p:ph type="ftr" sz="quarter" idx="11"/>
          </p:nvPr>
        </p:nvSpPr>
        <p:spPr/>
        <p:txBody>
          <a:bodyPr/>
          <a:lstStyle>
            <a:lvl1pPr>
              <a:defRPr/>
            </a:lvl1pPr>
            <a:extLst/>
          </a:lstStyle>
          <a:p>
            <a:pPr>
              <a:defRPr/>
            </a:pPr>
            <a:endParaRPr lang="en-US"/>
          </a:p>
        </p:txBody>
      </p:sp>
      <p:sp>
        <p:nvSpPr>
          <p:cNvPr id="21" name="Slide Number Placeholder 6"/>
          <p:cNvSpPr>
            <a:spLocks noGrp="1"/>
          </p:cNvSpPr>
          <p:nvPr>
            <p:ph type="sldNum" sz="quarter" idx="12"/>
          </p:nvPr>
        </p:nvSpPr>
        <p:spPr/>
        <p:txBody>
          <a:bodyPr/>
          <a:lstStyle>
            <a:lvl1pPr>
              <a:defRPr/>
            </a:lvl1pPr>
            <a:extLst/>
          </a:lstStyle>
          <a:p>
            <a:pPr>
              <a:defRPr/>
            </a:pPr>
            <a:fld id="{0F9A7EFB-E870-4299-9DC3-C3BC49DCF99A}"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0"/>
            <a:ext cx="365125" cy="6854825"/>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8" name="Rectangle 7"/>
          <p:cNvSpPr/>
          <p:nvPr/>
        </p:nvSpPr>
        <p:spPr>
          <a:xfrm>
            <a:off x="255588" y="5046663"/>
            <a:ext cx="73025" cy="1692275"/>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ectangle 8"/>
          <p:cNvSpPr/>
          <p:nvPr/>
        </p:nvSpPr>
        <p:spPr>
          <a:xfrm>
            <a:off x="255588" y="4797425"/>
            <a:ext cx="73025"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0" name="Rectangle 9"/>
          <p:cNvSpPr/>
          <p:nvPr/>
        </p:nvSpPr>
        <p:spPr>
          <a:xfrm>
            <a:off x="255588" y="4637088"/>
            <a:ext cx="73025" cy="138112"/>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1" name="Rectangle 10"/>
          <p:cNvSpPr/>
          <p:nvPr/>
        </p:nvSpPr>
        <p:spPr>
          <a:xfrm>
            <a:off x="255588" y="4541838"/>
            <a:ext cx="73025" cy="7461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2" name="Rectangle 11"/>
          <p:cNvSpPr/>
          <p:nvPr/>
        </p:nvSpPr>
        <p:spPr>
          <a:xfrm>
            <a:off x="309563" y="681038"/>
            <a:ext cx="46037"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5" name="Rectangle 14"/>
          <p:cNvSpPr/>
          <p:nvPr/>
        </p:nvSpPr>
        <p:spPr>
          <a:xfrm>
            <a:off x="268288" y="681038"/>
            <a:ext cx="2857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16" name="Rectangle 15"/>
          <p:cNvSpPr/>
          <p:nvPr/>
        </p:nvSpPr>
        <p:spPr>
          <a:xfrm>
            <a:off x="249238" y="681038"/>
            <a:ext cx="9525"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17" name="Rectangle 16"/>
          <p:cNvSpPr/>
          <p:nvPr/>
        </p:nvSpPr>
        <p:spPr>
          <a:xfrm>
            <a:off x="222250" y="681038"/>
            <a:ext cx="7938" cy="365125"/>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dirty="0"/>
          </a:p>
        </p:txBody>
      </p:sp>
      <p:sp>
        <p:nvSpPr>
          <p:cNvPr id="22" name="Title Placeholder 21"/>
          <p:cNvSpPr>
            <a:spLocks noGrp="1"/>
          </p:cNvSpPr>
          <p:nvPr>
            <p:ph type="title"/>
          </p:nvPr>
        </p:nvSpPr>
        <p:spPr>
          <a:xfrm>
            <a:off x="914400" y="512763"/>
            <a:ext cx="7772400" cy="914400"/>
          </a:xfrm>
          <a:prstGeom prst="rect">
            <a:avLst/>
          </a:prstGeom>
        </p:spPr>
        <p:txBody>
          <a:bodyPr vert="horz" anchor="t">
            <a:noAutofit/>
          </a:bodyPr>
          <a:lstStyle>
            <a:extLst/>
          </a:lstStyle>
          <a:p>
            <a:r>
              <a:rPr lang="en-US" smtClean="0"/>
              <a:t>Click to edit Master title style</a:t>
            </a:r>
            <a:endParaRPr lang="en-US" dirty="0"/>
          </a:p>
        </p:txBody>
      </p:sp>
      <p:sp>
        <p:nvSpPr>
          <p:cNvPr id="1036" name="Text Placeholder 12"/>
          <p:cNvSpPr>
            <a:spLocks noGrp="1"/>
          </p:cNvSpPr>
          <p:nvPr>
            <p:ph type="body" idx="1"/>
          </p:nvPr>
        </p:nvSpPr>
        <p:spPr bwMode="auto">
          <a:xfrm>
            <a:off x="914400" y="1784350"/>
            <a:ext cx="77724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fontAlgn="auto">
              <a:spcBef>
                <a:spcPts val="0"/>
              </a:spcBef>
              <a:spcAft>
                <a:spcPts val="0"/>
              </a:spcAft>
              <a:defRPr sz="1100" smtClean="0">
                <a:solidFill>
                  <a:schemeClr val="tx2"/>
                </a:solidFill>
                <a:latin typeface="+mn-lt"/>
                <a:cs typeface="+mn-cs"/>
              </a:defRPr>
            </a:lvl1pPr>
            <a:extLst/>
          </a:lstStyle>
          <a:p>
            <a:pPr>
              <a:defRPr/>
            </a:pPr>
            <a:fld id="{A36CC2F8-CDF9-4B24-B334-CAB9D920C283}" type="datetimeFigureOut">
              <a:rPr lang="en-US"/>
              <a:pPr>
                <a:defRPr/>
              </a:pPr>
              <a:t>4/3/2013</a:t>
            </a:fld>
            <a:endParaRPr lang="en-US" dirty="0"/>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fontAlgn="auto">
              <a:spcBef>
                <a:spcPts val="0"/>
              </a:spcBef>
              <a:spcAft>
                <a:spcPts val="0"/>
              </a:spcAft>
              <a:defRPr sz="1100" dirty="0">
                <a:solidFill>
                  <a:schemeClr val="tx2"/>
                </a:solidFill>
                <a:latin typeface="+mn-lt"/>
                <a:cs typeface="+mn-cs"/>
              </a:defRPr>
            </a:lvl1pPr>
            <a:extLst/>
          </a:lstStyle>
          <a:p>
            <a:pPr>
              <a:defRPr/>
            </a:pPr>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fontAlgn="auto">
              <a:spcBef>
                <a:spcPts val="0"/>
              </a:spcBef>
              <a:spcAft>
                <a:spcPts val="0"/>
              </a:spcAft>
              <a:defRPr sz="1200" smtClean="0">
                <a:solidFill>
                  <a:schemeClr val="tx2"/>
                </a:solidFill>
                <a:latin typeface="+mn-lt"/>
                <a:cs typeface="+mn-cs"/>
              </a:defRPr>
            </a:lvl1pPr>
            <a:extLst/>
          </a:lstStyle>
          <a:p>
            <a:pPr>
              <a:defRPr/>
            </a:pPr>
            <a:fld id="{30D0C392-B9EA-4A32-B8F5-92CED46C12ED}"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658" r:id="rId1"/>
    <p:sldLayoutId id="2147483657" r:id="rId2"/>
    <p:sldLayoutId id="2147483659" r:id="rId3"/>
    <p:sldLayoutId id="2147483660" r:id="rId4"/>
    <p:sldLayoutId id="2147483661" r:id="rId5"/>
    <p:sldLayoutId id="2147483656" r:id="rId6"/>
    <p:sldLayoutId id="2147483662" r:id="rId7"/>
    <p:sldLayoutId id="2147483663" r:id="rId8"/>
    <p:sldLayoutId id="2147483664" r:id="rId9"/>
  </p:sldLayoutIdLst>
  <p:txStyles>
    <p:titleStyle>
      <a:lvl1pPr algn="l" rtl="0" fontAlgn="base">
        <a:spcBef>
          <a:spcPct val="0"/>
        </a:spcBef>
        <a:spcAft>
          <a:spcPct val="0"/>
        </a:spcAft>
        <a:defRPr sz="4000" kern="1200" spc="-150">
          <a:solidFill>
            <a:srgbClr val="F8F8F8"/>
          </a:solidFill>
          <a:effectLst>
            <a:outerShdw blurRad="50800" dist="50800" dir="2700000" algn="tl" rotWithShape="0">
              <a:srgbClr val="000000">
                <a:alpha val="43137"/>
              </a:srgbClr>
            </a:outerShdw>
          </a:effectLst>
          <a:latin typeface="+mj-lt"/>
          <a:ea typeface="+mj-ea"/>
          <a:cs typeface="+mj-cs"/>
        </a:defRPr>
      </a:lvl1pPr>
      <a:lvl2pPr algn="l" rtl="0" fontAlgn="base">
        <a:spcBef>
          <a:spcPct val="0"/>
        </a:spcBef>
        <a:spcAft>
          <a:spcPct val="0"/>
        </a:spcAft>
        <a:defRPr sz="4000">
          <a:solidFill>
            <a:srgbClr val="F8F8F8"/>
          </a:solidFill>
          <a:latin typeface="Corbel" pitchFamily="34" charset="0"/>
        </a:defRPr>
      </a:lvl2pPr>
      <a:lvl3pPr algn="l" rtl="0" fontAlgn="base">
        <a:spcBef>
          <a:spcPct val="0"/>
        </a:spcBef>
        <a:spcAft>
          <a:spcPct val="0"/>
        </a:spcAft>
        <a:defRPr sz="4000">
          <a:solidFill>
            <a:srgbClr val="F8F8F8"/>
          </a:solidFill>
          <a:latin typeface="Corbel" pitchFamily="34" charset="0"/>
        </a:defRPr>
      </a:lvl3pPr>
      <a:lvl4pPr algn="l" rtl="0" fontAlgn="base">
        <a:spcBef>
          <a:spcPct val="0"/>
        </a:spcBef>
        <a:spcAft>
          <a:spcPct val="0"/>
        </a:spcAft>
        <a:defRPr sz="4000">
          <a:solidFill>
            <a:srgbClr val="F8F8F8"/>
          </a:solidFill>
          <a:latin typeface="Corbel" pitchFamily="34" charset="0"/>
        </a:defRPr>
      </a:lvl4pPr>
      <a:lvl5pPr algn="l" rtl="0" fontAlgn="base">
        <a:spcBef>
          <a:spcPct val="0"/>
        </a:spcBef>
        <a:spcAft>
          <a:spcPct val="0"/>
        </a:spcAft>
        <a:defRPr sz="4000">
          <a:solidFill>
            <a:srgbClr val="F8F8F8"/>
          </a:solidFill>
          <a:latin typeface="Corbel" pitchFamily="34" charset="0"/>
        </a:defRPr>
      </a:lvl5pPr>
      <a:lvl6pPr marL="457200" algn="l" rtl="0" fontAlgn="base">
        <a:spcBef>
          <a:spcPct val="0"/>
        </a:spcBef>
        <a:spcAft>
          <a:spcPct val="0"/>
        </a:spcAft>
        <a:defRPr sz="4000">
          <a:solidFill>
            <a:srgbClr val="F8F8F8"/>
          </a:solidFill>
          <a:latin typeface="Corbel" pitchFamily="34" charset="0"/>
        </a:defRPr>
      </a:lvl6pPr>
      <a:lvl7pPr marL="914400" algn="l" rtl="0" fontAlgn="base">
        <a:spcBef>
          <a:spcPct val="0"/>
        </a:spcBef>
        <a:spcAft>
          <a:spcPct val="0"/>
        </a:spcAft>
        <a:defRPr sz="4000">
          <a:solidFill>
            <a:srgbClr val="F8F8F8"/>
          </a:solidFill>
          <a:latin typeface="Corbel" pitchFamily="34" charset="0"/>
        </a:defRPr>
      </a:lvl7pPr>
      <a:lvl8pPr marL="1371600" algn="l" rtl="0" fontAlgn="base">
        <a:spcBef>
          <a:spcPct val="0"/>
        </a:spcBef>
        <a:spcAft>
          <a:spcPct val="0"/>
        </a:spcAft>
        <a:defRPr sz="4000">
          <a:solidFill>
            <a:srgbClr val="F8F8F8"/>
          </a:solidFill>
          <a:latin typeface="Corbel" pitchFamily="34" charset="0"/>
        </a:defRPr>
      </a:lvl8pPr>
      <a:lvl9pPr marL="1828800" algn="l" rtl="0" fontAlgn="base">
        <a:spcBef>
          <a:spcPct val="0"/>
        </a:spcBef>
        <a:spcAft>
          <a:spcPct val="0"/>
        </a:spcAft>
        <a:defRPr sz="4000">
          <a:solidFill>
            <a:srgbClr val="F8F8F8"/>
          </a:solidFill>
          <a:latin typeface="Corbel" pitchFamily="34" charset="0"/>
        </a:defRPr>
      </a:lvl9pPr>
      <a:extLst/>
    </p:titleStyle>
    <p:bodyStyle>
      <a:lvl1pPr marL="411163" indent="-342900" algn="l" rtl="0" fontAlgn="base">
        <a:spcBef>
          <a:spcPts val="700"/>
        </a:spcBef>
        <a:spcAft>
          <a:spcPct val="0"/>
        </a:spcAft>
        <a:buSzPct val="95000"/>
        <a:buFont typeface="Wingdings" pitchFamily="2" charset="2"/>
        <a:buChar char=""/>
        <a:defRPr sz="3000" kern="1200">
          <a:solidFill>
            <a:schemeClr val="tx1"/>
          </a:solidFill>
          <a:latin typeface="+mn-lt"/>
          <a:ea typeface="+mn-ea"/>
          <a:cs typeface="+mn-cs"/>
        </a:defRPr>
      </a:lvl1pPr>
      <a:lvl2pPr marL="739775" indent="-285750" algn="l" rtl="0" fontAlgn="base">
        <a:spcBef>
          <a:spcPct val="20000"/>
        </a:spcBef>
        <a:spcAft>
          <a:spcPct val="0"/>
        </a:spcAft>
        <a:buClr>
          <a:schemeClr val="accent2"/>
        </a:buClr>
        <a:buSzPct val="90000"/>
        <a:buFont typeface="Wingdings" pitchFamily="2" charset="2"/>
        <a:buChar char=""/>
        <a:defRPr sz="2600" kern="1200">
          <a:solidFill>
            <a:schemeClr val="tx1"/>
          </a:solidFill>
          <a:latin typeface="+mn-lt"/>
          <a:ea typeface="+mn-ea"/>
          <a:cs typeface="+mn-cs"/>
        </a:defRPr>
      </a:lvl2pPr>
      <a:lvl3pPr marL="995363" indent="-228600" algn="l" rtl="0" fontAlgn="base">
        <a:spcBef>
          <a:spcPct val="20000"/>
        </a:spcBef>
        <a:spcAft>
          <a:spcPct val="0"/>
        </a:spcAft>
        <a:buClr>
          <a:schemeClr val="accent2"/>
        </a:buClr>
        <a:buFont typeface="Wingdings 2" pitchFamily="18" charset="2"/>
        <a:buChar char=""/>
        <a:defRPr sz="2400" kern="1200">
          <a:solidFill>
            <a:schemeClr val="tx1"/>
          </a:solidFill>
          <a:latin typeface="+mn-lt"/>
          <a:ea typeface="+mn-ea"/>
          <a:cs typeface="+mn-cs"/>
        </a:defRPr>
      </a:lvl3pPr>
      <a:lvl4pPr marL="1260475" indent="-228600" algn="l" rtl="0" fontAlgn="base">
        <a:spcBef>
          <a:spcPct val="20000"/>
        </a:spcBef>
        <a:spcAft>
          <a:spcPct val="0"/>
        </a:spcAft>
        <a:buClr>
          <a:srgbClr val="969696"/>
        </a:buClr>
        <a:buFont typeface="Wingdings 3" pitchFamily="18" charset="2"/>
        <a:buChar char=""/>
        <a:defRPr sz="2200" kern="1200">
          <a:solidFill>
            <a:schemeClr val="tx1"/>
          </a:solidFill>
          <a:latin typeface="+mn-lt"/>
          <a:ea typeface="+mn-ea"/>
          <a:cs typeface="+mn-cs"/>
        </a:defRPr>
      </a:lvl4pPr>
      <a:lvl5pPr marL="1481138" indent="-209550" algn="l" rtl="0" fontAlgn="base">
        <a:spcBef>
          <a:spcPct val="20000"/>
        </a:spcBef>
        <a:spcAft>
          <a:spcPct val="0"/>
        </a:spcAft>
        <a:buClr>
          <a:srgbClr val="969696"/>
        </a:buClr>
        <a:buFont typeface="Wingdings 2" pitchFamily="18" charset="2"/>
        <a:buChar char=""/>
        <a:defRPr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google.ca/imgres?imgurl=http://imechanica.org/files/images/GodfreyKneller-IsaacNewton-1689.jpg&amp;imgrefurl=http://imechanica.org/taxonomy/term/124&amp;usg=__5iGtWbwounaFS3hjhMZjw6FpZM8=&amp;h=559&amp;w=407&amp;sz=33&amp;hl=en&amp;start=2&amp;zoom=1&amp;itbs=1&amp;tbnid=m4eWVKmUKI-NyM:&amp;tbnh=133&amp;tbnw=97&amp;prev=/images?q=newton&amp;hl=en&amp;gbv=2&amp;tbs=isch:1"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www.youtube.com/watch?v=IU8xeJlJ0m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Layout" Target="../diagrams/layout1.xml"/><Relationship Id="rId21" Type="http://schemas.openxmlformats.org/officeDocument/2006/relationships/diagramColors" Target="../diagrams/colors4.xml"/><Relationship Id="rId7" Type="http://schemas.openxmlformats.org/officeDocument/2006/relationships/image" Target="../media/image4.png"/><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2" Type="http://schemas.openxmlformats.org/officeDocument/2006/relationships/diagramData" Target="../diagrams/data1.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diagramColors" Target="../diagrams/colors2.xml"/><Relationship Id="rId24" Type="http://schemas.openxmlformats.org/officeDocument/2006/relationships/diagramLayout" Target="../diagrams/layout5.xml"/><Relationship Id="rId5" Type="http://schemas.openxmlformats.org/officeDocument/2006/relationships/diagramColors" Target="../diagrams/colors1.xml"/><Relationship Id="rId15" Type="http://schemas.openxmlformats.org/officeDocument/2006/relationships/diagramQuickStyle" Target="../diagrams/quickStyle3.xml"/><Relationship Id="rId23" Type="http://schemas.openxmlformats.org/officeDocument/2006/relationships/diagramData" Target="../diagrams/data5.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QuickStyle" Target="../diagrams/quickStyle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s>
</file>

<file path=ppt/slides/_rels/slide2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Wave%20Reflection%20and%20Standing%20Waves%202.mp4.mp4"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www.youtube.com/watch?v=j-zczJXSxnw"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www.youtube.com/watch?v=YviTr5tH8j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611560" y="4149080"/>
            <a:ext cx="8215370" cy="928694"/>
          </a:xfrm>
          <a:solidFill>
            <a:schemeClr val="accent3">
              <a:lumMod val="50000"/>
            </a:schemeClr>
          </a:solidFill>
          <a:ln w="19050">
            <a:solidFill>
              <a:srgbClr val="FFFFFF"/>
            </a:solidFill>
          </a:ln>
        </p:spPr>
        <p:txBody>
          <a:bodyPr anchor="ctr"/>
          <a:lstStyle>
            <a:extLst/>
          </a:lstStyle>
          <a:p>
            <a:pPr algn="ctr" fontAlgn="auto">
              <a:spcAft>
                <a:spcPts val="0"/>
              </a:spcAft>
              <a:defRPr/>
            </a:pPr>
            <a:r>
              <a:rPr sz="4400" smtClean="0">
                <a:solidFill>
                  <a:srgbClr val="FFC000"/>
                </a:solidFill>
                <a:effectLst>
                  <a:outerShdw blurRad="38100" dist="38100" dir="2700000" algn="tl">
                    <a:srgbClr val="000000">
                      <a:alpha val="43137"/>
                    </a:srgbClr>
                  </a:outerShdw>
                  <a:reflection blurRad="12700" stA="50000" endPos="50000" dir="5400000" sy="-100000" rotWithShape="0"/>
                </a:effectLst>
              </a:rPr>
              <a:t>Wave INTERFERENCE</a:t>
            </a:r>
            <a:endParaRPr sz="4400">
              <a:solidFill>
                <a:srgbClr val="FFC000"/>
              </a:solidFill>
              <a:effectLst>
                <a:outerShdw blurRad="38100" dist="38100" dir="2700000" algn="tl">
                  <a:srgbClr val="000000">
                    <a:alpha val="43137"/>
                  </a:srgbClr>
                </a:outerShdw>
                <a:reflection blurRad="12700" stA="50000" endPos="50000" dir="5400000" sy="-100000" rotWithShape="0"/>
              </a:effectLst>
            </a:endParaRPr>
          </a:p>
        </p:txBody>
      </p:sp>
      <p:sp>
        <p:nvSpPr>
          <p:cNvPr id="5" name="Rectangle 4"/>
          <p:cNvSpPr>
            <a:spLocks noGrp="1"/>
          </p:cNvSpPr>
          <p:nvPr>
            <p:ph type="body" idx="1"/>
          </p:nvPr>
        </p:nvSpPr>
        <p:spPr>
          <a:xfrm>
            <a:off x="642938" y="5229225"/>
            <a:ext cx="8215312" cy="1343025"/>
          </a:xfrm>
          <a:solidFill>
            <a:schemeClr val="accent3">
              <a:lumMod val="50000"/>
            </a:schemeClr>
          </a:solidFill>
          <a:ln w="19050">
            <a:solidFill>
              <a:srgbClr val="FFFFFF"/>
            </a:solidFill>
          </a:ln>
        </p:spPr>
        <p:txBody>
          <a:bodyPr>
            <a:normAutofit fontScale="92500" lnSpcReduction="20000"/>
          </a:bodyPr>
          <a:lstStyle>
            <a:extLst/>
          </a:lstStyle>
          <a:p>
            <a:pPr fontAlgn="auto">
              <a:spcAft>
                <a:spcPts val="0"/>
              </a:spcAft>
              <a:buFont typeface="Arial" pitchFamily="34" charset="0"/>
              <a:buChar char="•"/>
              <a:defRPr/>
            </a:pPr>
            <a:r>
              <a:rPr lang="en-US" sz="2400" dirty="0" smtClean="0">
                <a:solidFill>
                  <a:schemeClr val="tx1">
                    <a:lumMod val="95000"/>
                  </a:schemeClr>
                </a:solidFill>
                <a:effectLst>
                  <a:outerShdw blurRad="38100" dist="38100" dir="2700000" algn="tl">
                    <a:srgbClr val="000000">
                      <a:alpha val="43137"/>
                    </a:srgbClr>
                  </a:outerShdw>
                </a:effectLst>
              </a:rPr>
              <a:t>This lesson will introduce you to how wave interfere</a:t>
            </a:r>
          </a:p>
          <a:p>
            <a:pPr fontAlgn="auto">
              <a:spcAft>
                <a:spcPts val="0"/>
              </a:spcAft>
              <a:buFont typeface="Arial" pitchFamily="34" charset="0"/>
              <a:buChar char="•"/>
              <a:defRPr/>
            </a:pPr>
            <a:r>
              <a:rPr lang="en-US" sz="2400" dirty="0" smtClean="0">
                <a:solidFill>
                  <a:schemeClr val="tx1">
                    <a:lumMod val="95000"/>
                  </a:schemeClr>
                </a:solidFill>
                <a:effectLst>
                  <a:outerShdw blurRad="38100" dist="38100" dir="2700000" algn="tl">
                    <a:srgbClr val="000000">
                      <a:alpha val="43137"/>
                    </a:srgbClr>
                  </a:outerShdw>
                </a:effectLst>
              </a:rPr>
              <a:t>You will also learn how to apply the principle of superposition to determine the exact shape of the wave form when waves interfere.</a:t>
            </a:r>
          </a:p>
        </p:txBody>
      </p:sp>
      <p:sp>
        <p:nvSpPr>
          <p:cNvPr id="12292" name="AutoShape 2" descr="data:image/jpg;base64,/9j/4AAQSkZJRgABAQAAAQABAAD/2wCEAAkGBhQSEBQUExQWFRUUGRgUGBgYFRQXGBcUFBoXGBUYFBgYHCYeFxojGRQUHy8gIycpLCwsFR4xNTAqNSYrLCkBCQoKDgwOGQ8PGiwkHSQuLCwpLiwsKSwsLCwpLCksKSwsLiwpKSwsLCkpLCwpLCksKSksLCwpLCksLCwsKSksKf/AABEIAIUAYQMBIgACEQEDEQH/xAAbAAABBQEBAAAAAAAAAAAAAAACAAEDBAYFB//EADIQAAEDAgQDBwMEAwEAAAAAAAEAAhEDIQQFMUESUWEGcYGRobHwEzLBItHh8RUjQhT/xAAZAQADAQEBAAAAAAAAAAAAAAAAAQIDBAX/xAAgEQACAgIDAAMBAAAAAAAAAAAAAQIRAyEEEjEiQVIT/9oADAMBAAIRAxEAPwDy4FJAAiSAdEmDVey7K31nBrfM6AdUm0vSkm3optCvYLLOK5Dh3BeidnuzGHos/UW1Kh15A9Juq+f4EsaI38PJcr5FukdKxVtmHxOXtbpJHM29FQfTgrQYvDkixvFx16KvgsE2D9Sx5X18NLLWM9bIcdnF4EK6+MwIGmy5lRhWqlZLVAhOUwCJMmhoSRcKSAogaEfCo2lGHIMw4Wv7M1WU6JJjiMgfufBZLD0i4wFpcLk1RtEu17p0+T5LDLTVG+O7s6lTMw0gC5J9+vNdP/AVXkVHOd3G5/hZbJKIdiGAn/qV7Hl72homPT0XFmn/ADaSO3HHsm2YDO8sZ9ICBTe3kLOtaY0WUZ9SOJwkD2H9r2fM8HTqMIMCd4Wcx+T02UoGvhoox8ilTLeBS2ecsx7HSDb0Ko1aUyo88pmnVPIz5JZZVs6ToLdL3XopatHA3vqyvF05apKo3CENWtkA8KSLhSRYFMKVjVEp6YTZkjvdm8ofUBLRouzUoV6cgTGh5Hn7KlkebmmwBpjmuue0sAkAEm19hBXFNy7eHZCqKWTtccUwPDWmdo8J8V0+03Z+syXl8zJaZdrsOQWRo5s44trpvMr2HL8z+pTHF6/ysc7ljkpHVgSnFoxXY7Ia73Bz3ubT0dBP6jE2nrCz+b4/ENq1W8biKbi2BvBXr1HGNcQ0RAPQctByXl+YYYDF121Bq5zh3Tr5EKcWTtNuSNJ4/iooxuY4t9RwLySRa+qsYWlDTtKDN2N+rDBYbK1Ru0cwvR+lR5bXyZXchBRPFyhYbKhDpJeSdAFFpVzC4YvdwjdUmLQdm6R+p9s8j12RN0iIq2dvKsiZHAXEEkSY6FVc7whpvc1twCSO7ZaJ9IjhnfrtG64PaMEtEG+kbxzHqPBccZNyOukomVwFSMQ2dOJevYDENawOcJAEwN+Q8V45SoEvHf8ACtnl+fuoFtOtYt0OxCrk4+9UVxcnS7ND2jxzapDjSqUazQOGoGgEdLG4WENZzajnOcXEzczJ71vcTi8NVY01HcRPW0nosF2kdTp1HCmZ/fosuP8AmjoztJKSKGEAfiIcYBt+60GY4ZkjgsPtA7tSVlMG79QO67lNpJEgj58811zWzz4uypWpFrr76KAFdPFttp/a5ryqi7E0KEkMpKhWc5huu1lON4bfn3XFlS06pBkKpK0Zp0egNzmGQRJ+ea4WOxrnEzMnQd65jcy/TF/P5KAZkW7zO+651jrZt3snw3Cyuzjnh0fGsHXxWux+Cp4ii06kAQYMlux/HgVn+y2V/wDpqOc77R7/AMC67P1CyKbAf9YcHk6QTaZ009Vnk9Veo2xaTvxmPxHFTMS6NrrnVHkm66GdYsPeY0Bgdeq5q64+HLN7pFvL6oFRpOgInuWyfi2uDYa08iLW7tlh8ML812qGL4LidN9x3eazyRsvG6RZxte5GpXNeZRYivxERbmouJOKoGxJ0MfJTqhHNITtSJSa2VoYhyn4EAN1Mw6n50UsZrexWKDaNQbmfwPbiVLMs4dwOE3eS6BpJ1J/HKyWVPFHB1Kh+5/+sdw1j1C4OIqEmTqfQLCMbk2dDlUUiGJkphTnuRA6AKarTgDdbmJXa+DIT1a7nWKM0kH00CFSxJGtwrQqAiyrFmqiY+Cigui9KSh+uEkqKsh3UkWUQUoEqiERNUoOg8UD2p4iDshjRdr43iZTYPtYCe9ziST7BVX80LE5uQPnVSlQ/SWjTgt5xxeenp7onvnwsh45l3MwO4fAo3Gx70DJGDdMGgInuhoUVV9p5oQBipY8gqbgpT9oG5v+yGo2E0QwITJ5STEEpWu/CDZKbIAd7rqSi63PpzCgKlpPgoZSGHRM3mrDqc3G/uoi28KRtUHoAEGx70blHNj3oCwsU+YHKAoxcgJqjtFNh27p+IPWOynqSoKytvE7hVcQ1JCZCkn4kyokkOicaJJIAFOE6SBlii9KqLpJJFMfUKu82KSSEIBvsj4k6SYgziCBAAVd5SSSABJJJUI//9k=">
            <a:hlinkClick r:id="rId3"/>
          </p:cNvPr>
          <p:cNvSpPr>
            <a:spLocks noChangeAspect="1" noChangeArrowheads="1"/>
          </p:cNvSpPr>
          <p:nvPr/>
        </p:nvSpPr>
        <p:spPr bwMode="auto">
          <a:xfrm>
            <a:off x="155575" y="-601663"/>
            <a:ext cx="923925" cy="1266826"/>
          </a:xfrm>
          <a:prstGeom prst="rect">
            <a:avLst/>
          </a:prstGeom>
          <a:noFill/>
          <a:ln w="9525">
            <a:noFill/>
            <a:miter lim="800000"/>
            <a:headEnd/>
            <a:tailEnd/>
          </a:ln>
        </p:spPr>
        <p:txBody>
          <a:bodyPr/>
          <a:lstStyle/>
          <a:p>
            <a:endParaRPr lang="en-US">
              <a:latin typeface="Corbel" pitchFamily="34" charset="0"/>
            </a:endParaRPr>
          </a:p>
        </p:txBody>
      </p:sp>
      <p:pic>
        <p:nvPicPr>
          <p:cNvPr id="12294" name="Picture 6" descr="Wave-interference-South-Island-NZ"/>
          <p:cNvPicPr>
            <a:picLocks noChangeAspect="1" noChangeArrowheads="1"/>
          </p:cNvPicPr>
          <p:nvPr/>
        </p:nvPicPr>
        <p:blipFill>
          <a:blip r:embed="rId4" cstate="print"/>
          <a:srcRect/>
          <a:stretch>
            <a:fillRect/>
          </a:stretch>
        </p:blipFill>
        <p:spPr bwMode="auto">
          <a:xfrm>
            <a:off x="3995738" y="260350"/>
            <a:ext cx="4849812" cy="363855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84213" y="188913"/>
            <a:ext cx="7929562" cy="1815882"/>
          </a:xfrm>
          <a:prstGeom prst="rect">
            <a:avLst/>
          </a:prstGeom>
          <a:noFill/>
        </p:spPr>
        <p:txBody>
          <a:bodyPr>
            <a:spAutoFit/>
          </a:bodyPr>
          <a:lstStyle/>
          <a:p>
            <a:pPr fontAlgn="auto">
              <a:spcBef>
                <a:spcPts val="0"/>
              </a:spcBef>
              <a:spcAft>
                <a:spcPts val="0"/>
              </a:spcAft>
              <a:buFont typeface="Arial" pitchFamily="34" charset="0"/>
              <a:buChar char="•"/>
              <a:defRPr/>
            </a:pPr>
            <a:r>
              <a:rPr lang="en-US" sz="2800" dirty="0">
                <a:solidFill>
                  <a:srgbClr val="FFC000"/>
                </a:solidFill>
                <a:latin typeface="+mn-lt"/>
                <a:cs typeface="+mn-cs"/>
              </a:rPr>
              <a:t>  Destructive interference </a:t>
            </a:r>
            <a:r>
              <a:rPr lang="en-US" sz="2800" dirty="0">
                <a:latin typeface="+mn-lt"/>
                <a:cs typeface="+mn-cs"/>
              </a:rPr>
              <a:t>occurs when a crest meets a trough.  The result is a momentary decrease in the amplitude of the wave. </a:t>
            </a:r>
            <a:r>
              <a:rPr lang="en-US" sz="2800" dirty="0" smtClean="0">
                <a:latin typeface="+mn-lt"/>
                <a:cs typeface="+mn-cs"/>
              </a:rPr>
              <a:t>For a moment the sum of the displacements is zero, and no wave is seen.</a:t>
            </a:r>
            <a:endParaRPr lang="en-US" sz="2800" dirty="0">
              <a:solidFill>
                <a:schemeClr val="tx1">
                  <a:lumMod val="95000"/>
                </a:schemeClr>
              </a:solidFill>
              <a:effectLst>
                <a:outerShdw blurRad="38100" dist="38100" dir="2700000" algn="tl">
                  <a:srgbClr val="000000">
                    <a:alpha val="43137"/>
                  </a:srgbClr>
                </a:outerShdw>
              </a:effectLst>
              <a:latin typeface="+mn-lt"/>
              <a:cs typeface="+mn-cs"/>
            </a:endParaRPr>
          </a:p>
        </p:txBody>
      </p:sp>
      <p:pic>
        <p:nvPicPr>
          <p:cNvPr id="4099" name="Picture 3"/>
          <p:cNvPicPr>
            <a:picLocks noChangeAspect="1" noChangeArrowheads="1"/>
          </p:cNvPicPr>
          <p:nvPr/>
        </p:nvPicPr>
        <p:blipFill>
          <a:blip r:embed="rId2" cstate="print"/>
          <a:srcRect/>
          <a:stretch>
            <a:fillRect/>
          </a:stretch>
        </p:blipFill>
        <p:spPr bwMode="auto">
          <a:xfrm>
            <a:off x="755576" y="2348880"/>
            <a:ext cx="7743825" cy="351472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1187624" y="332656"/>
            <a:ext cx="7219950" cy="1781175"/>
          </a:xfrm>
          <a:prstGeom prst="rect">
            <a:avLst/>
          </a:prstGeom>
          <a:ln>
            <a:noFill/>
          </a:ln>
          <a:effectLst>
            <a:softEdge rad="112500"/>
          </a:effectLst>
        </p:spPr>
      </p:pic>
      <p:pic>
        <p:nvPicPr>
          <p:cNvPr id="22532" name="Picture 4"/>
          <p:cNvPicPr>
            <a:picLocks noChangeAspect="1" noChangeArrowheads="1"/>
          </p:cNvPicPr>
          <p:nvPr/>
        </p:nvPicPr>
        <p:blipFill>
          <a:blip r:embed="rId3" cstate="print"/>
          <a:srcRect/>
          <a:stretch>
            <a:fillRect/>
          </a:stretch>
        </p:blipFill>
        <p:spPr bwMode="auto">
          <a:xfrm>
            <a:off x="971600" y="2492896"/>
            <a:ext cx="7439025" cy="1914525"/>
          </a:xfrm>
          <a:prstGeom prst="rect">
            <a:avLst/>
          </a:prstGeom>
          <a:ln>
            <a:noFill/>
          </a:ln>
          <a:effectLst>
            <a:softEdge rad="112500"/>
          </a:effectLst>
        </p:spPr>
      </p:pic>
      <p:pic>
        <p:nvPicPr>
          <p:cNvPr id="22533" name="Picture 5"/>
          <p:cNvPicPr>
            <a:picLocks noChangeAspect="1" noChangeArrowheads="1"/>
          </p:cNvPicPr>
          <p:nvPr/>
        </p:nvPicPr>
        <p:blipFill>
          <a:blip r:embed="rId4" cstate="print"/>
          <a:srcRect/>
          <a:stretch>
            <a:fillRect/>
          </a:stretch>
        </p:blipFill>
        <p:spPr bwMode="auto">
          <a:xfrm>
            <a:off x="899592" y="4581128"/>
            <a:ext cx="7553325" cy="2105025"/>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acs.psu.edu/drussell/Demos/superposition/interference.gif"/>
          <p:cNvPicPr>
            <a:picLocks noChangeAspect="1" noChangeArrowheads="1" noCrop="1"/>
          </p:cNvPicPr>
          <p:nvPr/>
        </p:nvPicPr>
        <p:blipFill>
          <a:blip r:embed="rId2" cstate="print"/>
          <a:srcRect/>
          <a:stretch>
            <a:fillRect/>
          </a:stretch>
        </p:blipFill>
        <p:spPr bwMode="auto">
          <a:xfrm>
            <a:off x="1899968" y="1274884"/>
            <a:ext cx="5634111" cy="4225583"/>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67" y="2218267"/>
            <a:ext cx="8335433" cy="4301065"/>
          </a:xfrm>
        </p:spPr>
        <p:txBody>
          <a:bodyPr>
            <a:normAutofit/>
          </a:bodyPr>
          <a:lstStyle/>
          <a:p>
            <a:r>
              <a:rPr lang="en-US" sz="2500" dirty="0">
                <a:hlinkClick r:id="rId2"/>
              </a:rPr>
              <a:t>http://www.youtube.com/watch?v=IU8xeJlJ0mk</a:t>
            </a:r>
            <a:r>
              <a:rPr lang="en-US" sz="2500" dirty="0"/>
              <a:t> </a:t>
            </a:r>
            <a:r>
              <a:rPr lang="en-US" sz="2500" dirty="0" smtClean="0"/>
              <a:t> </a:t>
            </a:r>
            <a:endParaRPr lang="en-US" sz="25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xmlns="" val="4243128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p:cNvSpPr>
          <p:nvPr>
            <p:ph type="title"/>
          </p:nvPr>
        </p:nvSpPr>
        <p:spPr>
          <a:xfrm>
            <a:off x="642910" y="214290"/>
            <a:ext cx="8215370" cy="928694"/>
          </a:xfrm>
          <a:solidFill>
            <a:schemeClr val="accent3">
              <a:lumMod val="50000"/>
            </a:schemeClr>
          </a:solidFill>
          <a:ln w="19050">
            <a:solidFill>
              <a:srgbClr val="FFFFFF"/>
            </a:solidFill>
          </a:ln>
        </p:spPr>
        <p:txBody>
          <a:bodyPr anchor="ctr"/>
          <a:lstStyle>
            <a:extLst/>
          </a:lstStyle>
          <a:p>
            <a:pPr algn="ctr" fontAlgn="auto">
              <a:spcAft>
                <a:spcPts val="0"/>
              </a:spcAft>
              <a:defRPr/>
            </a:pPr>
            <a:r>
              <a:rPr smtClean="0">
                <a:effectLst>
                  <a:outerShdw blurRad="38100" dist="38100" dir="2700000" algn="tl">
                    <a:srgbClr val="000000">
                      <a:alpha val="43137"/>
                    </a:srgbClr>
                  </a:outerShdw>
                  <a:reflection blurRad="12700" stA="50000" endPos="50000" dir="5400000" sy="-100000" rotWithShape="0"/>
                </a:effectLst>
              </a:rPr>
              <a:t>STANDING WAVES</a:t>
            </a:r>
            <a:endParaRPr>
              <a:solidFill>
                <a:srgbClr val="FFC000"/>
              </a:solidFill>
              <a:effectLst>
                <a:outerShdw blurRad="38100" dist="38100" dir="2700000" algn="tl">
                  <a:srgbClr val="000000">
                    <a:alpha val="43137"/>
                  </a:srgbClr>
                </a:outerShdw>
                <a:reflection blurRad="12700" stA="50000" endPos="50000" dir="5400000" sy="-100000" rotWithShape="0"/>
              </a:effectLst>
            </a:endParaRPr>
          </a:p>
        </p:txBody>
      </p:sp>
      <p:sp>
        <p:nvSpPr>
          <p:cNvPr id="8" name="Rectangle 1"/>
          <p:cNvSpPr>
            <a:spLocks noChangeArrowheads="1"/>
          </p:cNvSpPr>
          <p:nvPr/>
        </p:nvSpPr>
        <p:spPr bwMode="auto">
          <a:xfrm>
            <a:off x="611188" y="1341438"/>
            <a:ext cx="8137525" cy="1384300"/>
          </a:xfrm>
          <a:prstGeom prst="rect">
            <a:avLst/>
          </a:prstGeom>
          <a:noFill/>
          <a:ln w="9525">
            <a:noFill/>
            <a:miter lim="800000"/>
            <a:headEnd/>
            <a:tailEnd/>
          </a:ln>
        </p:spPr>
        <p:txBody>
          <a:bodyPr anchor="ctr">
            <a:spAutoFit/>
          </a:bodyPr>
          <a:lstStyle/>
          <a:p>
            <a:pPr>
              <a:buFont typeface="Arial" charset="0"/>
              <a:buChar char="•"/>
            </a:pPr>
            <a:r>
              <a:rPr lang="en-US" sz="2800">
                <a:latin typeface="Corbel" pitchFamily="34" charset="0"/>
              </a:rPr>
              <a:t>  A standing wave occurs when a particular wave reflects back on itself with the same frequency, wavelength, and speed.</a:t>
            </a:r>
          </a:p>
        </p:txBody>
      </p:sp>
      <p:pic>
        <p:nvPicPr>
          <p:cNvPr id="10" name="Picture 7" descr="C:\WINDOWS\TEMP\~AUT0004.bmp"/>
          <p:cNvPicPr>
            <a:picLocks noChangeAspect="1" noChangeArrowheads="1"/>
          </p:cNvPicPr>
          <p:nvPr/>
        </p:nvPicPr>
        <p:blipFill>
          <a:blip r:embed="rId2" cstate="print"/>
          <a:srcRect/>
          <a:stretch>
            <a:fillRect/>
          </a:stretch>
        </p:blipFill>
        <p:spPr bwMode="auto">
          <a:xfrm>
            <a:off x="539552" y="2924944"/>
            <a:ext cx="8382000" cy="2062163"/>
          </a:xfrm>
          <a:prstGeom prst="rect">
            <a:avLst/>
          </a:prstGeom>
          <a:ln>
            <a:noFill/>
          </a:ln>
          <a:effectLst>
            <a:softEdge rad="112500"/>
          </a:effectLst>
        </p:spPr>
      </p:pic>
      <p:sp>
        <p:nvSpPr>
          <p:cNvPr id="12" name="Text Box 4"/>
          <p:cNvSpPr txBox="1">
            <a:spLocks noChangeArrowheads="1"/>
          </p:cNvSpPr>
          <p:nvPr/>
        </p:nvSpPr>
        <p:spPr bwMode="auto">
          <a:xfrm>
            <a:off x="709613" y="5211763"/>
            <a:ext cx="8380412" cy="1385887"/>
          </a:xfrm>
          <a:prstGeom prst="rect">
            <a:avLst/>
          </a:prstGeom>
          <a:noFill/>
          <a:ln w="9525">
            <a:noFill/>
            <a:miter lim="800000"/>
            <a:headEnd/>
            <a:tailEnd/>
          </a:ln>
        </p:spPr>
        <p:txBody>
          <a:bodyPr wrap="none">
            <a:spAutoFit/>
          </a:bodyPr>
          <a:lstStyle/>
          <a:p>
            <a:pPr>
              <a:buFont typeface="Arial" charset="0"/>
              <a:buChar char="•"/>
            </a:pPr>
            <a:r>
              <a:rPr lang="en-US" sz="2800">
                <a:latin typeface="Corbel" pitchFamily="34" charset="0"/>
              </a:rPr>
              <a:t>  In a standing wave, both constructive and destructive </a:t>
            </a:r>
          </a:p>
          <a:p>
            <a:r>
              <a:rPr lang="en-US" sz="2800">
                <a:latin typeface="Corbel" pitchFamily="34" charset="0"/>
              </a:rPr>
              <a:t>interference occur.  This results in areas of no vibration </a:t>
            </a:r>
          </a:p>
          <a:p>
            <a:r>
              <a:rPr lang="en-US" sz="2800">
                <a:latin typeface="Corbel" pitchFamily="34" charset="0"/>
              </a:rPr>
              <a:t>and areas of maximum vibration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CA" dirty="0" smtClean="0"/>
              <a:t>When crests from two waves or troughs come together in a medium, they are </a:t>
            </a:r>
            <a:r>
              <a:rPr lang="en-CA" b="1" dirty="0" smtClean="0"/>
              <a:t>in phase</a:t>
            </a:r>
          </a:p>
          <a:p>
            <a:pPr lvl="1"/>
            <a:r>
              <a:rPr lang="en-CA" dirty="0" smtClean="0"/>
              <a:t>Produce constructive interference </a:t>
            </a:r>
          </a:p>
          <a:p>
            <a:pPr lvl="1"/>
            <a:endParaRPr lang="en-CA" dirty="0" smtClean="0"/>
          </a:p>
          <a:p>
            <a:r>
              <a:rPr lang="en-CA" dirty="0" smtClean="0"/>
              <a:t>When a crest from one wave comes meets a trough of another wave, they are </a:t>
            </a:r>
            <a:r>
              <a:rPr lang="en-CA" b="1" dirty="0" smtClean="0"/>
              <a:t>out of phase </a:t>
            </a:r>
            <a:endParaRPr lang="en-CA" dirty="0" smtClean="0"/>
          </a:p>
          <a:p>
            <a:pPr lvl="1"/>
            <a:r>
              <a:rPr lang="en-CA" dirty="0" smtClean="0"/>
              <a:t>Produces destructive interference </a:t>
            </a:r>
          </a:p>
          <a:p>
            <a:pPr lvl="1"/>
            <a:endParaRPr lang="en-CA" dirty="0" smtClean="0"/>
          </a:p>
          <a:p>
            <a:r>
              <a:rPr lang="en-CA" dirty="0" smtClean="0"/>
              <a:t>As the waves pass through each other, they shift in and out of phase to produce a wave that seems to oscillate between points </a:t>
            </a:r>
            <a:endParaRPr lang="en-CA"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C:\WINDOWS\TEMP\~AUT0004.bmp"/>
          <p:cNvPicPr>
            <a:picLocks noChangeAspect="1" noChangeArrowheads="1"/>
          </p:cNvPicPr>
          <p:nvPr/>
        </p:nvPicPr>
        <p:blipFill>
          <a:blip r:embed="rId2" cstate="print"/>
          <a:srcRect/>
          <a:stretch>
            <a:fillRect/>
          </a:stretch>
        </p:blipFill>
        <p:spPr bwMode="auto">
          <a:xfrm>
            <a:off x="611560" y="2509845"/>
            <a:ext cx="8382000" cy="2062163"/>
          </a:xfrm>
          <a:prstGeom prst="rect">
            <a:avLst/>
          </a:prstGeom>
          <a:ln>
            <a:noFill/>
          </a:ln>
          <a:effectLst>
            <a:softEdge rad="112500"/>
          </a:effectLst>
        </p:spPr>
      </p:pic>
      <p:grpSp>
        <p:nvGrpSpPr>
          <p:cNvPr id="11" name="Group 9"/>
          <p:cNvGrpSpPr>
            <a:grpSpLocks/>
          </p:cNvGrpSpPr>
          <p:nvPr/>
        </p:nvGrpSpPr>
        <p:grpSpPr bwMode="auto">
          <a:xfrm>
            <a:off x="4040188" y="3733816"/>
            <a:ext cx="1981200" cy="1909762"/>
            <a:chOff x="2352" y="2784"/>
            <a:chExt cx="1248" cy="1203"/>
          </a:xfrm>
        </p:grpSpPr>
        <p:sp>
          <p:nvSpPr>
            <p:cNvPr id="12" name="Text Box 6"/>
            <p:cNvSpPr txBox="1">
              <a:spLocks noChangeArrowheads="1"/>
            </p:cNvSpPr>
            <p:nvPr/>
          </p:nvSpPr>
          <p:spPr bwMode="auto">
            <a:xfrm>
              <a:off x="2640" y="3696"/>
              <a:ext cx="654" cy="291"/>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400" b="1" dirty="0">
                  <a:solidFill>
                    <a:srgbClr val="99FF33"/>
                  </a:solidFill>
                  <a:effectLst>
                    <a:outerShdw blurRad="38100" dist="38100" dir="2700000" algn="tl">
                      <a:srgbClr val="000000"/>
                    </a:outerShdw>
                  </a:effectLst>
                  <a:latin typeface="+mn-lt"/>
                  <a:cs typeface="+mn-cs"/>
                </a:rPr>
                <a:t>Nodes</a:t>
              </a:r>
            </a:p>
          </p:txBody>
        </p:sp>
        <p:sp>
          <p:nvSpPr>
            <p:cNvPr id="23566" name="Line 7"/>
            <p:cNvSpPr>
              <a:spLocks noChangeShapeType="1"/>
            </p:cNvSpPr>
            <p:nvPr/>
          </p:nvSpPr>
          <p:spPr bwMode="auto">
            <a:xfrm flipV="1">
              <a:off x="3120" y="2832"/>
              <a:ext cx="480" cy="912"/>
            </a:xfrm>
            <a:prstGeom prst="line">
              <a:avLst/>
            </a:prstGeom>
            <a:noFill/>
            <a:ln w="9525">
              <a:solidFill>
                <a:srgbClr val="99FF33"/>
              </a:solidFill>
              <a:round/>
              <a:headEnd/>
              <a:tailEnd type="triangle" w="med" len="med"/>
            </a:ln>
          </p:spPr>
          <p:txBody>
            <a:bodyPr/>
            <a:lstStyle/>
            <a:p>
              <a:endParaRPr lang="en-US"/>
            </a:p>
          </p:txBody>
        </p:sp>
        <p:sp>
          <p:nvSpPr>
            <p:cNvPr id="23567" name="Line 8"/>
            <p:cNvSpPr>
              <a:spLocks noChangeShapeType="1"/>
            </p:cNvSpPr>
            <p:nvPr/>
          </p:nvSpPr>
          <p:spPr bwMode="auto">
            <a:xfrm flipH="1" flipV="1">
              <a:off x="2352" y="2784"/>
              <a:ext cx="432" cy="912"/>
            </a:xfrm>
            <a:prstGeom prst="line">
              <a:avLst/>
            </a:prstGeom>
            <a:noFill/>
            <a:ln w="9525">
              <a:solidFill>
                <a:srgbClr val="99FF33"/>
              </a:solidFill>
              <a:round/>
              <a:headEnd/>
              <a:tailEnd type="triangle" w="med" len="med"/>
            </a:ln>
          </p:spPr>
          <p:txBody>
            <a:bodyPr/>
            <a:lstStyle/>
            <a:p>
              <a:endParaRPr lang="en-US"/>
            </a:p>
          </p:txBody>
        </p:sp>
      </p:grpSp>
      <p:grpSp>
        <p:nvGrpSpPr>
          <p:cNvPr id="15" name="Group 14"/>
          <p:cNvGrpSpPr>
            <a:grpSpLocks/>
          </p:cNvGrpSpPr>
          <p:nvPr/>
        </p:nvGrpSpPr>
        <p:grpSpPr bwMode="auto">
          <a:xfrm>
            <a:off x="3201988" y="1847847"/>
            <a:ext cx="4038600" cy="1295401"/>
            <a:chOff x="1824" y="1680"/>
            <a:chExt cx="2544" cy="816"/>
          </a:xfrm>
        </p:grpSpPr>
        <p:sp>
          <p:nvSpPr>
            <p:cNvPr id="16" name="Text Box 10"/>
            <p:cNvSpPr txBox="1">
              <a:spLocks noChangeArrowheads="1"/>
            </p:cNvSpPr>
            <p:nvPr/>
          </p:nvSpPr>
          <p:spPr bwMode="auto">
            <a:xfrm>
              <a:off x="2448" y="1680"/>
              <a:ext cx="978" cy="291"/>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2400" b="1" dirty="0">
                  <a:solidFill>
                    <a:srgbClr val="99FF33"/>
                  </a:solidFill>
                  <a:effectLst>
                    <a:outerShdw blurRad="38100" dist="38100" dir="2700000" algn="tl">
                      <a:srgbClr val="000000"/>
                    </a:outerShdw>
                  </a:effectLst>
                  <a:latin typeface="+mn-lt"/>
                  <a:cs typeface="+mn-cs"/>
                </a:rPr>
                <a:t>Antinodes</a:t>
              </a:r>
            </a:p>
          </p:txBody>
        </p:sp>
        <p:sp>
          <p:nvSpPr>
            <p:cNvPr id="23562" name="Line 11"/>
            <p:cNvSpPr>
              <a:spLocks noChangeShapeType="1"/>
            </p:cNvSpPr>
            <p:nvPr/>
          </p:nvSpPr>
          <p:spPr bwMode="auto">
            <a:xfrm flipH="1">
              <a:off x="1824" y="1920"/>
              <a:ext cx="1008" cy="576"/>
            </a:xfrm>
            <a:prstGeom prst="line">
              <a:avLst/>
            </a:prstGeom>
            <a:noFill/>
            <a:ln w="9525">
              <a:solidFill>
                <a:srgbClr val="99FF33"/>
              </a:solidFill>
              <a:round/>
              <a:headEnd/>
              <a:tailEnd type="triangle" w="med" len="med"/>
            </a:ln>
          </p:spPr>
          <p:txBody>
            <a:bodyPr/>
            <a:lstStyle/>
            <a:p>
              <a:endParaRPr lang="en-US"/>
            </a:p>
          </p:txBody>
        </p:sp>
        <p:sp>
          <p:nvSpPr>
            <p:cNvPr id="23563" name="Line 12"/>
            <p:cNvSpPr>
              <a:spLocks noChangeShapeType="1"/>
            </p:cNvSpPr>
            <p:nvPr/>
          </p:nvSpPr>
          <p:spPr bwMode="auto">
            <a:xfrm>
              <a:off x="2928" y="1920"/>
              <a:ext cx="0" cy="576"/>
            </a:xfrm>
            <a:prstGeom prst="line">
              <a:avLst/>
            </a:prstGeom>
            <a:noFill/>
            <a:ln w="9525">
              <a:solidFill>
                <a:srgbClr val="99FF33"/>
              </a:solidFill>
              <a:round/>
              <a:headEnd/>
              <a:tailEnd type="triangle" w="med" len="med"/>
            </a:ln>
          </p:spPr>
          <p:txBody>
            <a:bodyPr/>
            <a:lstStyle/>
            <a:p>
              <a:endParaRPr lang="en-US"/>
            </a:p>
          </p:txBody>
        </p:sp>
        <p:sp>
          <p:nvSpPr>
            <p:cNvPr id="23564" name="Line 13"/>
            <p:cNvSpPr>
              <a:spLocks noChangeShapeType="1"/>
            </p:cNvSpPr>
            <p:nvPr/>
          </p:nvSpPr>
          <p:spPr bwMode="auto">
            <a:xfrm>
              <a:off x="2976" y="1920"/>
              <a:ext cx="1392" cy="528"/>
            </a:xfrm>
            <a:prstGeom prst="line">
              <a:avLst/>
            </a:prstGeom>
            <a:noFill/>
            <a:ln w="9525">
              <a:solidFill>
                <a:srgbClr val="99FF33"/>
              </a:solidFill>
              <a:round/>
              <a:headEnd/>
              <a:tailEnd type="triangle" w="med" len="med"/>
            </a:ln>
          </p:spPr>
          <p:txBody>
            <a:bodyPr/>
            <a:lstStyle/>
            <a:p>
              <a:endParaRPr lang="en-US"/>
            </a:p>
          </p:txBody>
        </p:sp>
      </p:grpSp>
      <p:sp>
        <p:nvSpPr>
          <p:cNvPr id="17" name="Rectangle 3"/>
          <p:cNvSpPr>
            <a:spLocks noGrp="1"/>
          </p:cNvSpPr>
          <p:nvPr>
            <p:ph type="title"/>
          </p:nvPr>
        </p:nvSpPr>
        <p:spPr>
          <a:xfrm>
            <a:off x="642910" y="214290"/>
            <a:ext cx="8215370" cy="928694"/>
          </a:xfrm>
          <a:solidFill>
            <a:schemeClr val="accent3">
              <a:lumMod val="50000"/>
            </a:schemeClr>
          </a:solidFill>
          <a:ln w="19050">
            <a:solidFill>
              <a:srgbClr val="FFFFFF"/>
            </a:solidFill>
          </a:ln>
        </p:spPr>
        <p:txBody>
          <a:bodyPr anchor="ctr"/>
          <a:lstStyle>
            <a:extLst/>
          </a:lstStyle>
          <a:p>
            <a:pPr algn="ctr" fontAlgn="auto">
              <a:spcAft>
                <a:spcPts val="0"/>
              </a:spcAft>
              <a:defRPr/>
            </a:pPr>
            <a:r>
              <a:rPr lang="en-CA" b="1" dirty="0" smtClean="0">
                <a:effectLst>
                  <a:outerShdw blurRad="38100" dist="38100" dir="2700000" algn="tl">
                    <a:srgbClr val="000000">
                      <a:alpha val="43137"/>
                    </a:srgbClr>
                  </a:outerShdw>
                  <a:reflection blurRad="12700" stA="50000" endPos="50000" dir="5400000" sy="-100000" rotWithShape="0"/>
                </a:effectLst>
              </a:rPr>
              <a:t>NODES AND ANTINODES</a:t>
            </a:r>
            <a:endParaRPr b="1" dirty="0">
              <a:solidFill>
                <a:srgbClr val="FFC000"/>
              </a:solidFill>
              <a:effectLst>
                <a:outerShdw blurRad="38100" dist="38100" dir="2700000" algn="tl">
                  <a:srgbClr val="000000">
                    <a:alpha val="43137"/>
                  </a:srgbClr>
                </a:outerShdw>
                <a:reflection blurRad="12700" stA="50000" endPos="50000" dir="5400000" sy="-100000"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smtClean="0"/>
              <a:t>Nodes occur during phases of destructive interference </a:t>
            </a:r>
          </a:p>
          <a:p>
            <a:pPr lvl="1"/>
            <a:r>
              <a:rPr lang="en-CA" dirty="0" smtClean="0"/>
              <a:t>This happens every ½ </a:t>
            </a:r>
            <a:r>
              <a:rPr lang="el-GR" dirty="0" smtClean="0"/>
              <a:t>λ</a:t>
            </a:r>
            <a:endParaRPr lang="en-CA" dirty="0" smtClean="0"/>
          </a:p>
          <a:p>
            <a:endParaRPr lang="en-CA" dirty="0" smtClean="0"/>
          </a:p>
          <a:p>
            <a:r>
              <a:rPr lang="en-CA" dirty="0" smtClean="0"/>
              <a:t>Between the nodes, the wave goes in a flip flop motion as waves switch from destructive to constructive interference</a:t>
            </a:r>
          </a:p>
          <a:p>
            <a:pPr lvl="1"/>
            <a:r>
              <a:rPr lang="en-CA" dirty="0" smtClean="0"/>
              <a:t>These are called antinodes and happen every ½ </a:t>
            </a:r>
            <a:r>
              <a:rPr lang="el-GR" dirty="0" smtClean="0"/>
              <a:t>λ</a:t>
            </a:r>
            <a:endParaRPr lang="en-CA" dirty="0"/>
          </a:p>
        </p:txBody>
      </p:sp>
      <p:sp>
        <p:nvSpPr>
          <p:cNvPr id="5" name="Rectangle 3"/>
          <p:cNvSpPr>
            <a:spLocks noGrp="1"/>
          </p:cNvSpPr>
          <p:nvPr>
            <p:ph type="title"/>
          </p:nvPr>
        </p:nvSpPr>
        <p:spPr>
          <a:xfrm>
            <a:off x="642910" y="214290"/>
            <a:ext cx="8215370" cy="928694"/>
          </a:xfrm>
          <a:solidFill>
            <a:schemeClr val="accent3">
              <a:lumMod val="50000"/>
            </a:schemeClr>
          </a:solidFill>
          <a:ln w="19050">
            <a:solidFill>
              <a:srgbClr val="FFFFFF"/>
            </a:solidFill>
          </a:ln>
        </p:spPr>
        <p:txBody>
          <a:bodyPr anchor="ctr"/>
          <a:lstStyle>
            <a:extLst/>
          </a:lstStyle>
          <a:p>
            <a:pPr algn="ctr" fontAlgn="auto">
              <a:spcAft>
                <a:spcPts val="0"/>
              </a:spcAft>
              <a:defRPr/>
            </a:pPr>
            <a:r>
              <a:rPr lang="en-CA" b="1" dirty="0" smtClean="0">
                <a:effectLst>
                  <a:outerShdw blurRad="38100" dist="38100" dir="2700000" algn="tl">
                    <a:srgbClr val="000000">
                      <a:alpha val="43137"/>
                    </a:srgbClr>
                  </a:outerShdw>
                  <a:reflection blurRad="12700" stA="50000" endPos="50000" dir="5400000" sy="-100000" rotWithShape="0"/>
                </a:effectLst>
              </a:rPr>
              <a:t>NODES AND ANTINODES</a:t>
            </a:r>
            <a:endParaRPr b="1" dirty="0">
              <a:solidFill>
                <a:srgbClr val="FFC000"/>
              </a:solidFill>
              <a:effectLst>
                <a:outerShdw blurRad="38100" dist="38100" dir="2700000" algn="tl">
                  <a:srgbClr val="000000">
                    <a:alpha val="43137"/>
                  </a:srgbClr>
                </a:outerShdw>
                <a:reflection blurRad="12700" stA="50000" endPos="50000" dir="5400000" sy="-100000" rotWithShape="0"/>
              </a:effectLs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charset="0"/>
              <a:buChar char="•"/>
            </a:pPr>
            <a:r>
              <a:rPr lang="en-US" sz="2400" dirty="0" smtClean="0">
                <a:latin typeface="Corbel" pitchFamily="34" charset="0"/>
              </a:rPr>
              <a:t>the distance between nodes, which is called the inter-nodal distance </a:t>
            </a:r>
            <a:r>
              <a:rPr lang="en-US" sz="2400" dirty="0" err="1" smtClean="0">
                <a:latin typeface="Corbel" pitchFamily="34" charset="0"/>
              </a:rPr>
              <a:t>d</a:t>
            </a:r>
            <a:r>
              <a:rPr lang="en-US" sz="2400" baseline="-25000" dirty="0" err="1" smtClean="0">
                <a:latin typeface="Corbel" pitchFamily="34" charset="0"/>
              </a:rPr>
              <a:t>n</a:t>
            </a:r>
            <a:r>
              <a:rPr lang="en-US" sz="2400" dirty="0" smtClean="0">
                <a:latin typeface="Corbel" pitchFamily="34" charset="0"/>
              </a:rPr>
              <a:t>, is equal to one-half  the wavelength</a:t>
            </a:r>
          </a:p>
          <a:p>
            <a:pPr>
              <a:buFont typeface="Arial" charset="0"/>
              <a:buChar char="•"/>
            </a:pPr>
            <a:endParaRPr lang="en-US" sz="2400" dirty="0" smtClean="0">
              <a:latin typeface="Corbel" pitchFamily="34" charset="0"/>
            </a:endParaRPr>
          </a:p>
          <a:p>
            <a:pPr>
              <a:buFont typeface="Arial" charset="0"/>
              <a:buChar char="•"/>
            </a:pPr>
            <a:endParaRPr lang="en-US" sz="2400" dirty="0" smtClean="0">
              <a:latin typeface="Corbel" pitchFamily="34" charset="0"/>
            </a:endParaRPr>
          </a:p>
          <a:p>
            <a:pPr>
              <a:buFont typeface="Arial" charset="0"/>
              <a:buChar char="•"/>
            </a:pPr>
            <a:endParaRPr lang="en-US" sz="2400" dirty="0" smtClean="0">
              <a:latin typeface="Corbel" pitchFamily="34" charset="0"/>
            </a:endParaRPr>
          </a:p>
          <a:p>
            <a:pPr>
              <a:buFont typeface="Arial" charset="0"/>
              <a:buChar char="•"/>
            </a:pPr>
            <a:endParaRPr lang="en-US" sz="2400" dirty="0" smtClean="0">
              <a:latin typeface="Corbel" pitchFamily="34" charset="0"/>
            </a:endParaRPr>
          </a:p>
          <a:p>
            <a:pPr>
              <a:buFont typeface="Arial" charset="0"/>
              <a:buChar char="•"/>
            </a:pPr>
            <a:endParaRPr lang="en-US" sz="2400" dirty="0" smtClean="0">
              <a:latin typeface="Corbel" pitchFamily="34" charset="0"/>
            </a:endParaRPr>
          </a:p>
          <a:p>
            <a:pPr>
              <a:buFont typeface="Arial" charset="0"/>
              <a:buChar char="•"/>
            </a:pPr>
            <a:endParaRPr lang="en-US" sz="2400" dirty="0" smtClean="0">
              <a:latin typeface="Corbel" pitchFamily="34" charset="0"/>
            </a:endParaRPr>
          </a:p>
          <a:p>
            <a:pPr>
              <a:buFont typeface="Arial" charset="0"/>
              <a:buChar char="•"/>
            </a:pPr>
            <a:endParaRPr lang="en-US" sz="2400" dirty="0" smtClean="0">
              <a:latin typeface="Corbel" pitchFamily="34" charset="0"/>
            </a:endParaRPr>
          </a:p>
          <a:p>
            <a:pPr>
              <a:buFont typeface="Arial" charset="0"/>
              <a:buChar char="•"/>
            </a:pPr>
            <a:r>
              <a:rPr lang="en-US" sz="2400" dirty="0" smtClean="0">
                <a:latin typeface="Corbel" pitchFamily="34" charset="0"/>
              </a:rPr>
              <a:t>If there are 3 nodal points, there are 2 inter-nodal distances</a:t>
            </a:r>
            <a:endParaRPr lang="en-CA" dirty="0"/>
          </a:p>
        </p:txBody>
      </p:sp>
      <p:pic>
        <p:nvPicPr>
          <p:cNvPr id="5" name="Picture 7" descr="C:\WINDOWS\TEMP\~AUT0005.bmp"/>
          <p:cNvPicPr>
            <a:picLocks noChangeAspect="1" noChangeArrowheads="1"/>
          </p:cNvPicPr>
          <p:nvPr/>
        </p:nvPicPr>
        <p:blipFill>
          <a:blip r:embed="rId3" cstate="print"/>
          <a:srcRect/>
          <a:stretch>
            <a:fillRect/>
          </a:stretch>
        </p:blipFill>
        <p:spPr bwMode="auto">
          <a:xfrm>
            <a:off x="2405575" y="2595578"/>
            <a:ext cx="2986088" cy="3048000"/>
          </a:xfrm>
          <a:prstGeom prst="rect">
            <a:avLst/>
          </a:prstGeom>
          <a:ln>
            <a:noFill/>
          </a:ln>
          <a:effectLst>
            <a:softEdge rad="112500"/>
          </a:effectLst>
        </p:spPr>
      </p:pic>
      <p:graphicFrame>
        <p:nvGraphicFramePr>
          <p:cNvPr id="6" name="Object 5"/>
          <p:cNvGraphicFramePr>
            <a:graphicFrameLocks noChangeAspect="1"/>
          </p:cNvGraphicFramePr>
          <p:nvPr>
            <p:extLst>
              <p:ext uri="{D42A27DB-BD31-4B8C-83A1-F6EECF244321}">
                <p14:modId xmlns:p14="http://schemas.microsoft.com/office/powerpoint/2010/main" xmlns="" val="3037989200"/>
              </p:ext>
            </p:extLst>
          </p:nvPr>
        </p:nvGraphicFramePr>
        <p:xfrm>
          <a:off x="6045200" y="2755900"/>
          <a:ext cx="1525588" cy="1068388"/>
        </p:xfrm>
        <a:graphic>
          <a:graphicData uri="http://schemas.openxmlformats.org/presentationml/2006/ole">
            <p:oleObj spid="_x0000_s49154" name="Equation" r:id="rId4" imgW="558720" imgH="393480" progId="Equation.DSMT4">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www.acs.psu.edu/drussell/Demos/superposition/standing.gif"/>
          <p:cNvPicPr>
            <a:picLocks noChangeAspect="1" noChangeArrowheads="1" noCrop="1"/>
          </p:cNvPicPr>
          <p:nvPr/>
        </p:nvPicPr>
        <p:blipFill>
          <a:blip r:embed="rId2" cstate="print"/>
          <a:srcRect/>
          <a:stretch>
            <a:fillRect/>
          </a:stretch>
        </p:blipFill>
        <p:spPr bwMode="auto">
          <a:xfrm>
            <a:off x="1196583" y="1104313"/>
            <a:ext cx="6499273" cy="487445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rot="5400000">
            <a:off x="1657350" y="3914776"/>
            <a:ext cx="5400675" cy="0"/>
          </a:xfrm>
          <a:prstGeom prst="line">
            <a:avLst/>
          </a:prstGeom>
          <a:ln w="28575"/>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0063" y="1214438"/>
            <a:ext cx="3857625" cy="954087"/>
          </a:xfrm>
          <a:prstGeom prst="rect">
            <a:avLst/>
          </a:prstGeom>
          <a:noFill/>
        </p:spPr>
        <p:txBody>
          <a:bodyPr>
            <a:spAutoFit/>
          </a:bodyPr>
          <a:lstStyle/>
          <a:p>
            <a:pPr fontAlgn="auto">
              <a:spcBef>
                <a:spcPts val="0"/>
              </a:spcBef>
              <a:spcAft>
                <a:spcPts val="0"/>
              </a:spcAft>
              <a:defRPr/>
            </a:pPr>
            <a:r>
              <a:rPr lang="en-US" sz="2800" dirty="0">
                <a:solidFill>
                  <a:schemeClr val="tx1">
                    <a:lumMod val="95000"/>
                  </a:schemeClr>
                </a:solidFill>
                <a:latin typeface="+mn-lt"/>
                <a:cs typeface="+mn-cs"/>
              </a:rPr>
              <a:t>By the end of this lesson, you will be able to:  </a:t>
            </a:r>
          </a:p>
        </p:txBody>
      </p:sp>
      <p:sp>
        <p:nvSpPr>
          <p:cNvPr id="14339" name="TextBox 14"/>
          <p:cNvSpPr txBox="1">
            <a:spLocks noChangeArrowheads="1"/>
          </p:cNvSpPr>
          <p:nvPr/>
        </p:nvSpPr>
        <p:spPr bwMode="auto">
          <a:xfrm>
            <a:off x="928688" y="214313"/>
            <a:ext cx="8072437" cy="708025"/>
          </a:xfrm>
          <a:prstGeom prst="rect">
            <a:avLst/>
          </a:prstGeom>
          <a:noFill/>
          <a:ln w="9525">
            <a:noFill/>
            <a:miter lim="800000"/>
            <a:headEnd/>
            <a:tailEnd/>
          </a:ln>
        </p:spPr>
        <p:txBody>
          <a:bodyPr>
            <a:spAutoFit/>
          </a:bodyPr>
          <a:lstStyle/>
          <a:p>
            <a:r>
              <a:rPr lang="en-US" sz="4000" b="1">
                <a:solidFill>
                  <a:schemeClr val="tx2"/>
                </a:solidFill>
                <a:latin typeface="Corbel" pitchFamily="34" charset="0"/>
              </a:rPr>
              <a:t>What are we going to cover today?</a:t>
            </a:r>
          </a:p>
        </p:txBody>
      </p:sp>
      <p:graphicFrame>
        <p:nvGraphicFramePr>
          <p:cNvPr id="16" name="Diagram 15"/>
          <p:cNvGraphicFramePr/>
          <p:nvPr/>
        </p:nvGraphicFramePr>
        <p:xfrm>
          <a:off x="4572000" y="1428736"/>
          <a:ext cx="4012413" cy="85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C:\Documents and Settings\David\Local Settings\Temporary Internet Files\Content.IE5\PC1600PQ\j0432678[1].png"/>
          <p:cNvPicPr>
            <a:picLocks noChangeAspect="1" noChangeArrowheads="1"/>
          </p:cNvPicPr>
          <p:nvPr/>
        </p:nvPicPr>
        <p:blipFill>
          <a:blip r:embed="rId7" cstate="print"/>
          <a:srcRect/>
          <a:stretch>
            <a:fillRect/>
          </a:stretch>
        </p:blipFill>
        <p:spPr bwMode="auto">
          <a:xfrm>
            <a:off x="8501063" y="1714500"/>
            <a:ext cx="642937" cy="642938"/>
          </a:xfrm>
          <a:prstGeom prst="rect">
            <a:avLst/>
          </a:prstGeom>
          <a:noFill/>
          <a:ln w="9525">
            <a:noFill/>
            <a:miter lim="800000"/>
            <a:headEnd/>
            <a:tailEnd/>
          </a:ln>
        </p:spPr>
      </p:pic>
      <p:graphicFrame>
        <p:nvGraphicFramePr>
          <p:cNvPr id="24" name="Diagram 23"/>
          <p:cNvGraphicFramePr/>
          <p:nvPr/>
        </p:nvGraphicFramePr>
        <p:xfrm>
          <a:off x="4572000" y="2428868"/>
          <a:ext cx="4012413" cy="8572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5" name="Picture 2" descr="C:\Documents and Settings\David\Local Settings\Temporary Internet Files\Content.IE5\PC1600PQ\j0432678[1].png"/>
          <p:cNvPicPr>
            <a:picLocks noChangeAspect="1" noChangeArrowheads="1"/>
          </p:cNvPicPr>
          <p:nvPr/>
        </p:nvPicPr>
        <p:blipFill>
          <a:blip r:embed="rId7" cstate="print"/>
          <a:srcRect/>
          <a:stretch>
            <a:fillRect/>
          </a:stretch>
        </p:blipFill>
        <p:spPr bwMode="auto">
          <a:xfrm>
            <a:off x="8501063" y="2714625"/>
            <a:ext cx="642937" cy="642938"/>
          </a:xfrm>
          <a:prstGeom prst="rect">
            <a:avLst/>
          </a:prstGeom>
          <a:noFill/>
          <a:ln w="9525">
            <a:noFill/>
            <a:miter lim="800000"/>
            <a:headEnd/>
            <a:tailEnd/>
          </a:ln>
        </p:spPr>
      </p:pic>
      <p:graphicFrame>
        <p:nvGraphicFramePr>
          <p:cNvPr id="26" name="Diagram 25"/>
          <p:cNvGraphicFramePr/>
          <p:nvPr/>
        </p:nvGraphicFramePr>
        <p:xfrm>
          <a:off x="4572000" y="3429152"/>
          <a:ext cx="4012413" cy="85725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7" name="Picture 2" descr="C:\Documents and Settings\David\Local Settings\Temporary Internet Files\Content.IE5\PC1600PQ\j0432678[1].png"/>
          <p:cNvPicPr>
            <a:picLocks noChangeAspect="1" noChangeArrowheads="1"/>
          </p:cNvPicPr>
          <p:nvPr/>
        </p:nvPicPr>
        <p:blipFill>
          <a:blip r:embed="rId7" cstate="print"/>
          <a:srcRect/>
          <a:stretch>
            <a:fillRect/>
          </a:stretch>
        </p:blipFill>
        <p:spPr bwMode="auto">
          <a:xfrm>
            <a:off x="8501063" y="3714750"/>
            <a:ext cx="642937" cy="642938"/>
          </a:xfrm>
          <a:prstGeom prst="rect">
            <a:avLst/>
          </a:prstGeom>
          <a:noFill/>
          <a:ln w="9525">
            <a:noFill/>
            <a:miter lim="800000"/>
            <a:headEnd/>
            <a:tailEnd/>
          </a:ln>
        </p:spPr>
      </p:pic>
      <p:graphicFrame>
        <p:nvGraphicFramePr>
          <p:cNvPr id="18" name="Diagram 17"/>
          <p:cNvGraphicFramePr/>
          <p:nvPr/>
        </p:nvGraphicFramePr>
        <p:xfrm>
          <a:off x="4572000" y="5517232"/>
          <a:ext cx="4012413" cy="85725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19" name="Picture 2" descr="C:\Documents and Settings\David\Local Settings\Temporary Internet Files\Content.IE5\PC1600PQ\j0432678[1].png"/>
          <p:cNvPicPr>
            <a:picLocks noChangeAspect="1" noChangeArrowheads="1"/>
          </p:cNvPicPr>
          <p:nvPr/>
        </p:nvPicPr>
        <p:blipFill>
          <a:blip r:embed="rId7" cstate="print"/>
          <a:srcRect/>
          <a:stretch>
            <a:fillRect/>
          </a:stretch>
        </p:blipFill>
        <p:spPr bwMode="auto">
          <a:xfrm>
            <a:off x="8501063" y="5802313"/>
            <a:ext cx="642937" cy="642937"/>
          </a:xfrm>
          <a:prstGeom prst="rect">
            <a:avLst/>
          </a:prstGeom>
          <a:noFill/>
          <a:ln w="9525">
            <a:noFill/>
            <a:miter lim="800000"/>
            <a:headEnd/>
            <a:tailEnd/>
          </a:ln>
        </p:spPr>
      </p:pic>
      <p:graphicFrame>
        <p:nvGraphicFramePr>
          <p:cNvPr id="22" name="Diagram 21"/>
          <p:cNvGraphicFramePr/>
          <p:nvPr/>
        </p:nvGraphicFramePr>
        <p:xfrm>
          <a:off x="4572000" y="4429284"/>
          <a:ext cx="4012413" cy="857256"/>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pic>
        <p:nvPicPr>
          <p:cNvPr id="23" name="Picture 2" descr="C:\Documents and Settings\David\Local Settings\Temporary Internet Files\Content.IE5\PC1600PQ\j0432678[1].png"/>
          <p:cNvPicPr>
            <a:picLocks noChangeAspect="1" noChangeArrowheads="1"/>
          </p:cNvPicPr>
          <p:nvPr/>
        </p:nvPicPr>
        <p:blipFill>
          <a:blip r:embed="rId7" cstate="print"/>
          <a:srcRect/>
          <a:stretch>
            <a:fillRect/>
          </a:stretch>
        </p:blipFill>
        <p:spPr bwMode="auto">
          <a:xfrm>
            <a:off x="8501063" y="4714875"/>
            <a:ext cx="642937" cy="6429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050"/>
                                        </p:tgtEl>
                                      </p:cBhvr>
                                      <p:by x="80000" y="80000"/>
                                    </p:animScale>
                                  </p:childTnLst>
                                </p:cTn>
                              </p:par>
                              <p:par>
                                <p:cTn id="7" presetID="2" presetClass="entr" presetSubtype="2"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 calcmode="lin" valueType="num">
                                      <p:cBhvr additive="base">
                                        <p:cTn id="9" dur="500" fill="hold"/>
                                        <p:tgtEl>
                                          <p:spTgt spid="16"/>
                                        </p:tgtEl>
                                        <p:attrNameLst>
                                          <p:attrName>ppt_x</p:attrName>
                                        </p:attrNameLst>
                                      </p:cBhvr>
                                      <p:tavLst>
                                        <p:tav tm="0">
                                          <p:val>
                                            <p:strVal val="1+#ppt_w/2"/>
                                          </p:val>
                                        </p:tav>
                                        <p:tav tm="100000">
                                          <p:val>
                                            <p:strVal val="#ppt_x"/>
                                          </p:val>
                                        </p:tav>
                                      </p:tavLst>
                                    </p:anim>
                                    <p:anim calcmode="lin" valueType="num">
                                      <p:cBhvr additive="base">
                                        <p:cTn id="1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500" fill="hold"/>
                                        <p:tgtEl>
                                          <p:spTgt spid="25"/>
                                        </p:tgtEl>
                                      </p:cBhvr>
                                      <p:by x="80000" y="80000"/>
                                    </p:animScale>
                                  </p:childTnLst>
                                </p:cTn>
                              </p:par>
                              <p:par>
                                <p:cTn id="15" presetID="2" presetClass="entr" presetSubtype="2"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1+#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500" fill="hold"/>
                                        <p:tgtEl>
                                          <p:spTgt spid="27"/>
                                        </p:tgtEl>
                                      </p:cBhvr>
                                      <p:by x="80000" y="80000"/>
                                    </p:animScale>
                                  </p:childTnLst>
                                </p:cTn>
                              </p:par>
                              <p:par>
                                <p:cTn id="23" presetID="2" presetClass="entr" presetSubtype="2"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1+#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500" fill="hold"/>
                                        <p:tgtEl>
                                          <p:spTgt spid="19"/>
                                        </p:tgtEl>
                                      </p:cBhvr>
                                      <p:by x="80000" y="80000"/>
                                    </p:animScale>
                                  </p:childTnLst>
                                </p:cTn>
                              </p:par>
                              <p:par>
                                <p:cTn id="31" presetID="2" presetClass="entr" presetSubtype="2"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1+#ppt_w/2"/>
                                          </p:val>
                                        </p:tav>
                                        <p:tav tm="100000">
                                          <p:val>
                                            <p:strVal val="#ppt_x"/>
                                          </p:val>
                                        </p:tav>
                                      </p:tavLst>
                                    </p:anim>
                                    <p:anim calcmode="lin" valueType="num">
                                      <p:cBhvr additive="base">
                                        <p:cTn id="3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500" fill="hold"/>
                                        <p:tgtEl>
                                          <p:spTgt spid="23"/>
                                        </p:tgtEl>
                                      </p:cBhvr>
                                      <p:by x="80000" y="80000"/>
                                    </p:animScale>
                                  </p:childTnLst>
                                </p:cTn>
                              </p:par>
                              <p:par>
                                <p:cTn id="39" presetID="2" presetClass="entr" presetSubtype="2"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1+#ppt_w/2"/>
                                          </p:val>
                                        </p:tav>
                                        <p:tav tm="100000">
                                          <p:val>
                                            <p:strVal val="#ppt_x"/>
                                          </p:val>
                                        </p:tav>
                                      </p:tavLst>
                                    </p:anim>
                                    <p:anim calcmode="lin" valueType="num">
                                      <p:cBhvr additive="base">
                                        <p:cTn id="4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24" grpId="0">
        <p:bldAsOne/>
      </p:bldGraphic>
      <p:bldGraphic spid="26" grpId="0">
        <p:bldAsOne/>
      </p:bldGraphic>
      <p:bldGraphic spid="18" grpId="0">
        <p:bldAsOne/>
      </p:bldGraphic>
      <p:bldGraphic spid="22"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http://www.physicsclassroom.com/class/sound/h4.gif"/>
          <p:cNvPicPr>
            <a:picLocks noChangeAspect="1" noChangeArrowheads="1" noCrop="1"/>
          </p:cNvPicPr>
          <p:nvPr/>
        </p:nvPicPr>
        <p:blipFill>
          <a:blip r:embed="rId2" cstate="print"/>
          <a:srcRect/>
          <a:stretch>
            <a:fillRect/>
          </a:stretch>
        </p:blipFill>
        <p:spPr bwMode="auto">
          <a:xfrm>
            <a:off x="1660818" y="1678744"/>
            <a:ext cx="5490500" cy="2583767"/>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www.acs.psu.edu/drussell/Demos/SWR/standing-pos.gif"/>
          <p:cNvPicPr>
            <a:picLocks noChangeAspect="1" noChangeArrowheads="1" noCrop="1"/>
          </p:cNvPicPr>
          <p:nvPr/>
        </p:nvPicPr>
        <p:blipFill>
          <a:blip r:embed="rId3" cstate="print"/>
          <a:srcRect/>
          <a:stretch>
            <a:fillRect/>
          </a:stretch>
        </p:blipFill>
        <p:spPr bwMode="auto">
          <a:xfrm>
            <a:off x="830824" y="981294"/>
            <a:ext cx="7615198" cy="4997475"/>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67" y="2218267"/>
            <a:ext cx="8335433" cy="4301065"/>
          </a:xfrm>
        </p:spPr>
        <p:txBody>
          <a:bodyPr>
            <a:normAutofit/>
          </a:bodyPr>
          <a:lstStyle/>
          <a:p>
            <a:r>
              <a:rPr lang="en-US" sz="2500" dirty="0" smtClean="0">
                <a:hlinkClick r:id="rId2" action="ppaction://hlinkfile"/>
              </a:rPr>
              <a:t>Standing waves</a:t>
            </a:r>
            <a:endParaRPr lang="en-US" sz="25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xmlns="" val="38806589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2"/>
          <p:cNvSpPr txBox="1">
            <a:spLocks noChangeArrowheads="1"/>
          </p:cNvSpPr>
          <p:nvPr/>
        </p:nvSpPr>
        <p:spPr bwMode="auto">
          <a:xfrm>
            <a:off x="511175" y="260350"/>
            <a:ext cx="8632825" cy="2678113"/>
          </a:xfrm>
          <a:prstGeom prst="rect">
            <a:avLst/>
          </a:prstGeom>
          <a:noFill/>
          <a:ln w="9525">
            <a:noFill/>
            <a:miter lim="800000"/>
            <a:headEnd/>
            <a:tailEnd/>
          </a:ln>
        </p:spPr>
        <p:txBody>
          <a:bodyPr>
            <a:spAutoFit/>
          </a:bodyPr>
          <a:lstStyle/>
          <a:p>
            <a:r>
              <a:rPr lang="en-US" sz="2800" dirty="0">
                <a:solidFill>
                  <a:srgbClr val="FFFF00"/>
                </a:solidFill>
                <a:latin typeface="Corbel" pitchFamily="34" charset="0"/>
              </a:rPr>
              <a:t>Ex 1:	A standing wave has a distance of 45 cm between </a:t>
            </a:r>
          </a:p>
          <a:p>
            <a:r>
              <a:rPr lang="en-US" sz="2800" dirty="0">
                <a:solidFill>
                  <a:srgbClr val="FFFF00"/>
                </a:solidFill>
                <a:latin typeface="Corbel" pitchFamily="34" charset="0"/>
              </a:rPr>
              <a:t>	four consecutive nodes.  The frequency of the</a:t>
            </a:r>
          </a:p>
          <a:p>
            <a:r>
              <a:rPr lang="en-US" sz="2800" dirty="0">
                <a:solidFill>
                  <a:srgbClr val="FFFF00"/>
                </a:solidFill>
                <a:latin typeface="Corbel" pitchFamily="34" charset="0"/>
              </a:rPr>
              <a:t>	source producing the standing wave is 30. Hz.</a:t>
            </a:r>
          </a:p>
          <a:p>
            <a:r>
              <a:rPr lang="en-US" sz="2800" dirty="0">
                <a:solidFill>
                  <a:srgbClr val="FFFF00"/>
                </a:solidFill>
                <a:latin typeface="Corbel" pitchFamily="34" charset="0"/>
              </a:rPr>
              <a:t>	What is</a:t>
            </a:r>
          </a:p>
          <a:p>
            <a:r>
              <a:rPr lang="en-US" sz="2800" dirty="0">
                <a:solidFill>
                  <a:srgbClr val="FFFF00"/>
                </a:solidFill>
                <a:latin typeface="Corbel" pitchFamily="34" charset="0"/>
              </a:rPr>
              <a:t>			a.  the wavelength of the wave?</a:t>
            </a:r>
          </a:p>
          <a:p>
            <a:r>
              <a:rPr lang="en-US" sz="2800" dirty="0">
                <a:solidFill>
                  <a:srgbClr val="FFFF00"/>
                </a:solidFill>
                <a:latin typeface="Corbel" pitchFamily="34" charset="0"/>
              </a:rPr>
              <a:t>			b.  the speed of the wave?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p:cNvSpPr>
          <p:nvPr>
            <p:ph type="title"/>
          </p:nvPr>
        </p:nvSpPr>
        <p:spPr>
          <a:xfrm>
            <a:off x="642910" y="214290"/>
            <a:ext cx="8215370" cy="928694"/>
          </a:xfrm>
          <a:solidFill>
            <a:schemeClr val="accent3">
              <a:lumMod val="50000"/>
            </a:schemeClr>
          </a:solidFill>
          <a:ln w="19050">
            <a:solidFill>
              <a:srgbClr val="FFFFFF"/>
            </a:solidFill>
          </a:ln>
        </p:spPr>
        <p:txBody>
          <a:bodyPr anchor="ctr"/>
          <a:lstStyle>
            <a:extLst/>
          </a:lstStyle>
          <a:p>
            <a:pPr algn="ctr" fontAlgn="auto">
              <a:spcAft>
                <a:spcPts val="0"/>
              </a:spcAft>
              <a:defRPr/>
            </a:pPr>
            <a:r>
              <a:rPr dirty="0" smtClean="0">
                <a:effectLst>
                  <a:outerShdw blurRad="38100" dist="38100" dir="2700000" algn="tl">
                    <a:srgbClr val="000000">
                      <a:alpha val="43137"/>
                    </a:srgbClr>
                  </a:outerShdw>
                  <a:reflection blurRad="12700" stA="50000" endPos="50000" dir="5400000" sy="-100000" rotWithShape="0"/>
                </a:effectLst>
              </a:rPr>
              <a:t>MECHANICAL RESONANCE</a:t>
            </a:r>
            <a:endParaRPr dirty="0">
              <a:solidFill>
                <a:srgbClr val="FFC000"/>
              </a:solidFill>
              <a:effectLst>
                <a:outerShdw blurRad="38100" dist="38100" dir="2700000" algn="tl">
                  <a:srgbClr val="000000">
                    <a:alpha val="43137"/>
                  </a:srgbClr>
                </a:outerShdw>
                <a:reflection blurRad="12700" stA="50000" endPos="50000" dir="5400000" sy="-100000" rotWithShape="0"/>
              </a:effectLst>
            </a:endParaRPr>
          </a:p>
        </p:txBody>
      </p:sp>
      <p:sp>
        <p:nvSpPr>
          <p:cNvPr id="11" name="Text Box 3"/>
          <p:cNvSpPr txBox="1">
            <a:spLocks noChangeArrowheads="1"/>
          </p:cNvSpPr>
          <p:nvPr/>
        </p:nvSpPr>
        <p:spPr bwMode="auto">
          <a:xfrm>
            <a:off x="539553" y="3535167"/>
            <a:ext cx="8604448" cy="3108543"/>
          </a:xfrm>
          <a:prstGeom prst="rect">
            <a:avLst/>
          </a:prstGeom>
          <a:noFill/>
          <a:ln w="9525">
            <a:noFill/>
            <a:miter lim="800000"/>
            <a:headEnd/>
            <a:tailEnd/>
          </a:ln>
          <a:effectLst/>
        </p:spPr>
        <p:txBody>
          <a:bodyPr wrap="square">
            <a:spAutoFit/>
          </a:bodyPr>
          <a:lstStyle/>
          <a:p>
            <a:pPr>
              <a:buFont typeface="Arial" pitchFamily="34" charset="0"/>
              <a:buChar char="•"/>
            </a:pPr>
            <a:r>
              <a:rPr lang="en-US" sz="2800" dirty="0" smtClean="0">
                <a:latin typeface="+mn-lt"/>
              </a:rPr>
              <a:t>  All </a:t>
            </a:r>
            <a:r>
              <a:rPr lang="en-US" sz="2800" dirty="0">
                <a:latin typeface="+mn-lt"/>
              </a:rPr>
              <a:t>objects have a natural frequency.  </a:t>
            </a:r>
            <a:endParaRPr lang="en-US" sz="2800" dirty="0" smtClean="0">
              <a:latin typeface="+mn-lt"/>
            </a:endParaRPr>
          </a:p>
          <a:p>
            <a:pPr>
              <a:buFont typeface="Arial" pitchFamily="34" charset="0"/>
              <a:buChar char="•"/>
            </a:pPr>
            <a:endParaRPr lang="en-US" sz="2800" dirty="0" smtClean="0">
              <a:latin typeface="+mn-lt"/>
            </a:endParaRPr>
          </a:p>
          <a:p>
            <a:pPr>
              <a:buFont typeface="Arial" pitchFamily="34" charset="0"/>
              <a:buChar char="•"/>
            </a:pPr>
            <a:r>
              <a:rPr lang="en-US" sz="2800" dirty="0" smtClean="0">
                <a:latin typeface="+mn-lt"/>
              </a:rPr>
              <a:t>  Take </a:t>
            </a:r>
            <a:r>
              <a:rPr lang="en-US" sz="2800" dirty="0">
                <a:latin typeface="+mn-lt"/>
              </a:rPr>
              <a:t>a swing as an </a:t>
            </a:r>
            <a:r>
              <a:rPr lang="en-US" sz="2800" dirty="0" smtClean="0">
                <a:latin typeface="+mn-lt"/>
              </a:rPr>
              <a:t>example</a:t>
            </a:r>
            <a:r>
              <a:rPr lang="en-US" sz="2800" dirty="0">
                <a:latin typeface="+mn-lt"/>
              </a:rPr>
              <a:t>.  </a:t>
            </a:r>
            <a:endParaRPr lang="en-US" sz="2800" dirty="0" smtClean="0">
              <a:latin typeface="+mn-lt"/>
            </a:endParaRPr>
          </a:p>
          <a:p>
            <a:endParaRPr lang="en-US" sz="2800" dirty="0" smtClean="0">
              <a:latin typeface="+mn-lt"/>
            </a:endParaRPr>
          </a:p>
          <a:p>
            <a:pPr>
              <a:buFont typeface="Arial" pitchFamily="34" charset="0"/>
              <a:buChar char="•"/>
            </a:pPr>
            <a:r>
              <a:rPr lang="en-US" sz="2800" dirty="0" smtClean="0">
                <a:latin typeface="+mn-lt"/>
              </a:rPr>
              <a:t>   If </a:t>
            </a:r>
            <a:r>
              <a:rPr lang="en-US" sz="2800" dirty="0">
                <a:latin typeface="+mn-lt"/>
              </a:rPr>
              <a:t>you want the swing to go higher, you have to push </a:t>
            </a:r>
          </a:p>
          <a:p>
            <a:r>
              <a:rPr lang="en-US" sz="2800" dirty="0">
                <a:latin typeface="+mn-lt"/>
              </a:rPr>
              <a:t>yourself at the right time in order to match your push </a:t>
            </a:r>
            <a:r>
              <a:rPr lang="en-US" sz="2800" dirty="0" smtClean="0">
                <a:latin typeface="+mn-lt"/>
              </a:rPr>
              <a:t>freq with </a:t>
            </a:r>
            <a:r>
              <a:rPr lang="en-US" sz="2800" dirty="0">
                <a:latin typeface="+mn-lt"/>
              </a:rPr>
              <a:t>the natural </a:t>
            </a:r>
            <a:r>
              <a:rPr lang="en-US" sz="2800" dirty="0" smtClean="0">
                <a:latin typeface="+mn-lt"/>
              </a:rPr>
              <a:t>freq </a:t>
            </a:r>
            <a:r>
              <a:rPr lang="en-US" sz="2800" dirty="0">
                <a:latin typeface="+mn-lt"/>
              </a:rPr>
              <a:t>of the swing. </a:t>
            </a:r>
          </a:p>
        </p:txBody>
      </p:sp>
      <p:sp>
        <p:nvSpPr>
          <p:cNvPr id="14" name="Text Box 2"/>
          <p:cNvSpPr txBox="1">
            <a:spLocks noChangeArrowheads="1"/>
          </p:cNvSpPr>
          <p:nvPr/>
        </p:nvSpPr>
        <p:spPr bwMode="auto">
          <a:xfrm>
            <a:off x="683568" y="1643050"/>
            <a:ext cx="8352928" cy="1384995"/>
          </a:xfrm>
          <a:prstGeom prst="rect">
            <a:avLst/>
          </a:prstGeom>
          <a:noFill/>
          <a:ln w="9525">
            <a:solidFill>
              <a:srgbClr val="FFFF00"/>
            </a:solidFill>
            <a:miter lim="800000"/>
            <a:headEnd/>
            <a:tailEnd/>
          </a:ln>
          <a:effectLst/>
        </p:spPr>
        <p:txBody>
          <a:bodyPr wrap="square">
            <a:spAutoFit/>
          </a:bodyPr>
          <a:lstStyle/>
          <a:p>
            <a:r>
              <a:rPr lang="en-US" sz="2800" b="1" i="1" dirty="0">
                <a:solidFill>
                  <a:srgbClr val="FFFF00"/>
                </a:solidFill>
                <a:latin typeface="+mn-lt"/>
              </a:rPr>
              <a:t>Mechanical resonance </a:t>
            </a:r>
            <a:r>
              <a:rPr lang="en-US" sz="2800" i="1" dirty="0">
                <a:solidFill>
                  <a:srgbClr val="FFFF00"/>
                </a:solidFill>
                <a:latin typeface="+mn-lt"/>
              </a:rPr>
              <a:t>is the vibrating response of an object to </a:t>
            </a:r>
            <a:r>
              <a:rPr lang="en-US" sz="2800" i="1" dirty="0" smtClean="0">
                <a:solidFill>
                  <a:srgbClr val="FFFF00"/>
                </a:solidFill>
                <a:latin typeface="+mn-lt"/>
              </a:rPr>
              <a:t>a </a:t>
            </a:r>
            <a:r>
              <a:rPr lang="en-US" sz="2800" i="1" dirty="0">
                <a:solidFill>
                  <a:srgbClr val="FFFF00"/>
                </a:solidFill>
                <a:latin typeface="+mn-lt"/>
              </a:rPr>
              <a:t>periodic force from a source that has the same frequency as </a:t>
            </a:r>
            <a:r>
              <a:rPr lang="en-US" sz="2800" i="1" dirty="0" smtClean="0">
                <a:solidFill>
                  <a:srgbClr val="FFFF00"/>
                </a:solidFill>
                <a:latin typeface="+mn-lt"/>
              </a:rPr>
              <a:t>the </a:t>
            </a:r>
            <a:r>
              <a:rPr lang="en-US" sz="2800" i="1" dirty="0">
                <a:solidFill>
                  <a:srgbClr val="FFFF00"/>
                </a:solidFill>
                <a:latin typeface="+mn-lt"/>
              </a:rPr>
              <a:t>natural frequency of the object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0-#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allAtOnce"/>
      <p:bldP spid="14"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611560" y="476672"/>
            <a:ext cx="7992888" cy="954107"/>
          </a:xfrm>
          <a:prstGeom prst="rect">
            <a:avLst/>
          </a:prstGeom>
          <a:noFill/>
          <a:ln w="9525">
            <a:noFill/>
            <a:miter lim="800000"/>
            <a:headEnd/>
            <a:tailEnd/>
          </a:ln>
          <a:effectLst/>
        </p:spPr>
        <p:txBody>
          <a:bodyPr wrap="square">
            <a:spAutoFit/>
          </a:bodyPr>
          <a:lstStyle/>
          <a:p>
            <a:pPr>
              <a:buFont typeface="Arial" pitchFamily="34" charset="0"/>
              <a:buChar char="•"/>
            </a:pPr>
            <a:r>
              <a:rPr lang="en-US" sz="2800" dirty="0" smtClean="0">
                <a:latin typeface="+mn-lt"/>
              </a:rPr>
              <a:t>  If </a:t>
            </a:r>
            <a:r>
              <a:rPr lang="en-US" sz="2800" dirty="0">
                <a:latin typeface="+mn-lt"/>
              </a:rPr>
              <a:t>you match these two frequencies, the amplitude of </a:t>
            </a:r>
            <a:r>
              <a:rPr lang="en-US" sz="2800" dirty="0" smtClean="0">
                <a:latin typeface="+mn-lt"/>
              </a:rPr>
              <a:t>vibration will </a:t>
            </a:r>
            <a:r>
              <a:rPr lang="en-US" sz="2800" dirty="0">
                <a:latin typeface="+mn-lt"/>
              </a:rPr>
              <a:t>start to increase.</a:t>
            </a:r>
          </a:p>
        </p:txBody>
      </p:sp>
      <p:sp>
        <p:nvSpPr>
          <p:cNvPr id="6" name="Text Box 5"/>
          <p:cNvSpPr txBox="1">
            <a:spLocks noChangeArrowheads="1"/>
          </p:cNvSpPr>
          <p:nvPr/>
        </p:nvSpPr>
        <p:spPr bwMode="auto">
          <a:xfrm>
            <a:off x="611560" y="1844824"/>
            <a:ext cx="8424936" cy="1384995"/>
          </a:xfrm>
          <a:prstGeom prst="rect">
            <a:avLst/>
          </a:prstGeom>
          <a:noFill/>
          <a:ln w="9525">
            <a:noFill/>
            <a:miter lim="800000"/>
            <a:headEnd/>
            <a:tailEnd/>
          </a:ln>
          <a:effectLst/>
        </p:spPr>
        <p:txBody>
          <a:bodyPr wrap="square">
            <a:spAutoFit/>
          </a:bodyPr>
          <a:lstStyle/>
          <a:p>
            <a:pPr>
              <a:buFont typeface="Arial" pitchFamily="34" charset="0"/>
              <a:buChar char="•"/>
            </a:pPr>
            <a:r>
              <a:rPr lang="en-US" sz="2800" dirty="0" smtClean="0">
                <a:latin typeface="+mn-lt"/>
              </a:rPr>
              <a:t>  So if </a:t>
            </a:r>
            <a:r>
              <a:rPr lang="en-US" sz="2800" dirty="0">
                <a:latin typeface="+mn-lt"/>
              </a:rPr>
              <a:t>a source is vibrating with the same </a:t>
            </a:r>
            <a:r>
              <a:rPr lang="en-US" sz="2800" dirty="0" smtClean="0">
                <a:latin typeface="+mn-lt"/>
              </a:rPr>
              <a:t> freq </a:t>
            </a:r>
            <a:r>
              <a:rPr lang="en-US" sz="2800" dirty="0">
                <a:latin typeface="+mn-lt"/>
              </a:rPr>
              <a:t>as the natural </a:t>
            </a:r>
            <a:r>
              <a:rPr lang="en-US" sz="2800" dirty="0" smtClean="0">
                <a:latin typeface="+mn-lt"/>
              </a:rPr>
              <a:t>freq </a:t>
            </a:r>
            <a:r>
              <a:rPr lang="en-US" sz="2800" dirty="0">
                <a:latin typeface="+mn-lt"/>
              </a:rPr>
              <a:t>of another object, it </a:t>
            </a:r>
            <a:r>
              <a:rPr lang="en-US" sz="2800" dirty="0" smtClean="0">
                <a:latin typeface="+mn-lt"/>
              </a:rPr>
              <a:t>will cause </a:t>
            </a:r>
            <a:r>
              <a:rPr lang="en-US" sz="2800" dirty="0">
                <a:latin typeface="+mn-lt"/>
              </a:rPr>
              <a:t>the other object to vibrate with that </a:t>
            </a:r>
            <a:r>
              <a:rPr lang="en-US" sz="2800" dirty="0" smtClean="0">
                <a:latin typeface="+mn-lt"/>
              </a:rPr>
              <a:t>freq</a:t>
            </a:r>
            <a:endParaRPr lang="en-US" sz="28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67" y="2218267"/>
            <a:ext cx="8335433" cy="4301065"/>
          </a:xfrm>
        </p:spPr>
        <p:txBody>
          <a:bodyPr>
            <a:normAutofit/>
          </a:bodyPr>
          <a:lstStyle/>
          <a:p>
            <a:r>
              <a:rPr lang="en-US" sz="2500" dirty="0">
                <a:hlinkClick r:id="rId3"/>
              </a:rPr>
              <a:t>http://www.youtube.com/watch?v=j-</a:t>
            </a:r>
            <a:r>
              <a:rPr lang="en-US" sz="2500" dirty="0" smtClean="0">
                <a:hlinkClick r:id="rId3"/>
              </a:rPr>
              <a:t>zczJXSxnw</a:t>
            </a:r>
            <a:r>
              <a:rPr lang="en-US" sz="2500" dirty="0" smtClean="0"/>
              <a:t> </a:t>
            </a:r>
            <a:endParaRPr lang="en-US" sz="2500" dirty="0"/>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xmlns="" val="1373866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p:cNvSpPr>
          <p:nvPr/>
        </p:nvSpPr>
        <p:spPr>
          <a:xfrm>
            <a:off x="642910" y="214290"/>
            <a:ext cx="8215370" cy="928694"/>
          </a:xfrm>
          <a:prstGeom prst="rect">
            <a:avLst/>
          </a:prstGeom>
          <a:solidFill>
            <a:schemeClr val="accent3">
              <a:lumMod val="50000"/>
            </a:schemeClr>
          </a:solidFill>
          <a:ln w="19050">
            <a:solidFill>
              <a:srgbClr val="FFFFFF"/>
            </a:solidFill>
            <a:prstDash val="solid"/>
          </a:ln>
        </p:spPr>
        <p:txBody>
          <a:bodyPr anchor="ctr">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extLst/>
          </a:lstStyle>
          <a:p>
            <a:pPr algn="ctr" fontAlgn="auto">
              <a:spcAft>
                <a:spcPts val="0"/>
              </a:spcAft>
              <a:defRPr/>
            </a:pPr>
            <a:r>
              <a:rPr lang="en-US" sz="4000" b="1" cap="all" spc="-150" dirty="0">
                <a:ln/>
                <a:effectLst>
                  <a:outerShdw blurRad="38100" dist="38100" dir="2700000" algn="tl">
                    <a:srgbClr val="000000">
                      <a:alpha val="43137"/>
                    </a:srgbClr>
                  </a:outerShdw>
                  <a:reflection blurRad="12700" stA="50000" endPos="50000" dir="5400000" sy="-100000" rotWithShape="0"/>
                </a:effectLst>
                <a:latin typeface="+mj-lt"/>
                <a:ea typeface="+mj-ea"/>
                <a:cs typeface="+mj-cs"/>
              </a:rPr>
              <a:t>HOMEWORK</a:t>
            </a:r>
            <a:endParaRPr lang="en-US" sz="4000" b="1" cap="all" spc="-150" dirty="0">
              <a:ln/>
              <a:solidFill>
                <a:srgbClr val="FFC000"/>
              </a:solidFill>
              <a:effectLst>
                <a:outerShdw blurRad="38100" dist="38100" dir="2700000" algn="tl">
                  <a:srgbClr val="000000">
                    <a:alpha val="43137"/>
                  </a:srgbClr>
                </a:outerShdw>
                <a:reflection blurRad="12700" stA="50000" endPos="50000" dir="5400000" sy="-100000" rotWithShape="0"/>
              </a:effectLst>
              <a:latin typeface="+mj-lt"/>
              <a:ea typeface="+mj-ea"/>
              <a:cs typeface="+mj-cs"/>
            </a:endParaRPr>
          </a:p>
        </p:txBody>
      </p:sp>
      <p:sp>
        <p:nvSpPr>
          <p:cNvPr id="6" name="Rectangle 5"/>
          <p:cNvSpPr>
            <a:spLocks noChangeArrowheads="1"/>
          </p:cNvSpPr>
          <p:nvPr/>
        </p:nvSpPr>
        <p:spPr bwMode="auto">
          <a:xfrm>
            <a:off x="642938" y="2071688"/>
            <a:ext cx="7358062" cy="2677656"/>
          </a:xfrm>
          <a:prstGeom prst="rect">
            <a:avLst/>
          </a:prstGeom>
          <a:noFill/>
          <a:ln w="9525">
            <a:noFill/>
            <a:miter lim="800000"/>
            <a:headEnd/>
            <a:tailEnd/>
          </a:ln>
        </p:spPr>
        <p:txBody>
          <a:bodyPr>
            <a:spAutoFit/>
          </a:bodyPr>
          <a:lstStyle/>
          <a:p>
            <a:r>
              <a:rPr lang="en-US" sz="2800" dirty="0">
                <a:solidFill>
                  <a:srgbClr val="FFFFFF"/>
                </a:solidFill>
                <a:latin typeface="Corbel" pitchFamily="34" charset="0"/>
                <a:cs typeface="Times New Roman" pitchFamily="18" charset="0"/>
              </a:rPr>
              <a:t>Read pgs 	</a:t>
            </a:r>
            <a:r>
              <a:rPr lang="en-US" sz="2800" dirty="0" smtClean="0">
                <a:solidFill>
                  <a:srgbClr val="FFFFFF"/>
                </a:solidFill>
                <a:latin typeface="Corbel" pitchFamily="34" charset="0"/>
                <a:cs typeface="Times New Roman" pitchFamily="18" charset="0"/>
              </a:rPr>
              <a:t>309 </a:t>
            </a:r>
            <a:r>
              <a:rPr lang="en-US" sz="2800" dirty="0">
                <a:solidFill>
                  <a:srgbClr val="FFFFFF"/>
                </a:solidFill>
                <a:latin typeface="Corbel" pitchFamily="34" charset="0"/>
                <a:cs typeface="Times New Roman" pitchFamily="18" charset="0"/>
              </a:rPr>
              <a:t>– </a:t>
            </a:r>
            <a:r>
              <a:rPr lang="en-US" sz="2800" dirty="0" smtClean="0">
                <a:solidFill>
                  <a:srgbClr val="FFFFFF"/>
                </a:solidFill>
                <a:latin typeface="Corbel" pitchFamily="34" charset="0"/>
                <a:cs typeface="Times New Roman" pitchFamily="18" charset="0"/>
              </a:rPr>
              <a:t>315 </a:t>
            </a:r>
            <a:endParaRPr lang="en-US" sz="2800" dirty="0">
              <a:solidFill>
                <a:srgbClr val="FFFFFF"/>
              </a:solidFill>
              <a:latin typeface="Corbel" pitchFamily="34" charset="0"/>
              <a:cs typeface="Times New Roman" pitchFamily="18" charset="0"/>
            </a:endParaRPr>
          </a:p>
          <a:p>
            <a:r>
              <a:rPr lang="en-US" sz="2800" dirty="0">
                <a:solidFill>
                  <a:srgbClr val="FFFFFF"/>
                </a:solidFill>
                <a:latin typeface="Corbel" pitchFamily="34" charset="0"/>
              </a:rPr>
              <a:t>Questions 	1 – 3 pg </a:t>
            </a:r>
            <a:r>
              <a:rPr lang="en-US" sz="2800" dirty="0" smtClean="0">
                <a:solidFill>
                  <a:srgbClr val="FFFFFF"/>
                </a:solidFill>
                <a:latin typeface="Corbel" pitchFamily="34" charset="0"/>
              </a:rPr>
              <a:t>312</a:t>
            </a:r>
            <a:endParaRPr lang="en-US" sz="2800" dirty="0">
              <a:solidFill>
                <a:srgbClr val="FFFFFF"/>
              </a:solidFill>
              <a:latin typeface="Corbel" pitchFamily="34" charset="0"/>
            </a:endParaRPr>
          </a:p>
          <a:p>
            <a:r>
              <a:rPr lang="en-US" sz="2800" dirty="0">
                <a:solidFill>
                  <a:srgbClr val="FFFFFF"/>
                </a:solidFill>
                <a:latin typeface="Corbel" pitchFamily="34" charset="0"/>
              </a:rPr>
              <a:t>		1 – 3 pg </a:t>
            </a:r>
            <a:r>
              <a:rPr lang="en-US" sz="2800" dirty="0" smtClean="0">
                <a:solidFill>
                  <a:srgbClr val="FFFFFF"/>
                </a:solidFill>
                <a:latin typeface="Corbel" pitchFamily="34" charset="0"/>
              </a:rPr>
              <a:t>313</a:t>
            </a:r>
            <a:endParaRPr lang="en-US" sz="2800" dirty="0">
              <a:solidFill>
                <a:srgbClr val="FFFFFF"/>
              </a:solidFill>
              <a:latin typeface="Corbel" pitchFamily="34" charset="0"/>
            </a:endParaRPr>
          </a:p>
          <a:p>
            <a:r>
              <a:rPr lang="en-US" sz="2800" dirty="0">
                <a:solidFill>
                  <a:srgbClr val="FFFFFF"/>
                </a:solidFill>
                <a:latin typeface="Corbel" pitchFamily="34" charset="0"/>
              </a:rPr>
              <a:t>		1 – 3 pg </a:t>
            </a:r>
            <a:r>
              <a:rPr lang="en-US" sz="2800" dirty="0" smtClean="0">
                <a:solidFill>
                  <a:srgbClr val="FFFFFF"/>
                </a:solidFill>
                <a:latin typeface="Corbel" pitchFamily="34" charset="0"/>
              </a:rPr>
              <a:t>315</a:t>
            </a:r>
          </a:p>
          <a:p>
            <a:r>
              <a:rPr lang="en-US" sz="2800" dirty="0" smtClean="0">
                <a:solidFill>
                  <a:srgbClr val="FFFFFF"/>
                </a:solidFill>
                <a:latin typeface="Corbel" pitchFamily="34" charset="0"/>
              </a:rPr>
              <a:t>		1 – 3 pg 316</a:t>
            </a:r>
            <a:endParaRPr lang="en-US" sz="2800" dirty="0">
              <a:solidFill>
                <a:srgbClr val="FFFFFF"/>
              </a:solidFill>
              <a:latin typeface="Corbel" pitchFamily="34" charset="0"/>
            </a:endParaRPr>
          </a:p>
          <a:p>
            <a:r>
              <a:rPr lang="en-US" sz="2800" dirty="0">
                <a:solidFill>
                  <a:srgbClr val="FFFFFF"/>
                </a:solidFill>
                <a:latin typeface="Corbel" pitchFamily="34" charset="0"/>
              </a:rPr>
              <a:t>		1 – </a:t>
            </a:r>
            <a:r>
              <a:rPr lang="en-US" sz="2800" dirty="0" smtClean="0">
                <a:solidFill>
                  <a:srgbClr val="FFFFFF"/>
                </a:solidFill>
                <a:latin typeface="Corbel" pitchFamily="34" charset="0"/>
              </a:rPr>
              <a:t>13 </a:t>
            </a:r>
            <a:r>
              <a:rPr lang="en-US" sz="2800" dirty="0">
                <a:solidFill>
                  <a:srgbClr val="FFFFFF"/>
                </a:solidFill>
                <a:latin typeface="Corbel" pitchFamily="34" charset="0"/>
              </a:rPr>
              <a:t>pg </a:t>
            </a:r>
            <a:r>
              <a:rPr lang="en-US" sz="2800" dirty="0" smtClean="0">
                <a:solidFill>
                  <a:srgbClr val="FFFFFF"/>
                </a:solidFill>
                <a:latin typeface="Corbel" pitchFamily="34" charset="0"/>
              </a:rPr>
              <a:t>317</a:t>
            </a:r>
            <a:endParaRPr lang="en-US" sz="2800" dirty="0">
              <a:solidFill>
                <a:srgbClr val="FFFFFF"/>
              </a:solidFill>
              <a:latin typeface="Corbe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p:cNvSpPr>
          <p:nvPr>
            <p:ph type="title"/>
          </p:nvPr>
        </p:nvSpPr>
        <p:spPr>
          <a:xfrm>
            <a:off x="642910" y="214290"/>
            <a:ext cx="8215370" cy="928694"/>
          </a:xfrm>
          <a:solidFill>
            <a:schemeClr val="accent3">
              <a:lumMod val="50000"/>
            </a:schemeClr>
          </a:solidFill>
          <a:ln w="19050">
            <a:solidFill>
              <a:srgbClr val="FFFFFF"/>
            </a:solidFill>
          </a:ln>
        </p:spPr>
        <p:txBody>
          <a:bodyPr anchor="ctr"/>
          <a:lstStyle>
            <a:extLst/>
          </a:lstStyle>
          <a:p>
            <a:pPr algn="ctr" fontAlgn="auto">
              <a:spcAft>
                <a:spcPts val="0"/>
              </a:spcAft>
              <a:defRPr/>
            </a:pPr>
            <a:r>
              <a:rPr smtClean="0">
                <a:effectLst>
                  <a:outerShdw blurRad="38100" dist="38100" dir="2700000" algn="tl">
                    <a:srgbClr val="000000">
                      <a:alpha val="43137"/>
                    </a:srgbClr>
                  </a:outerShdw>
                  <a:reflection blurRad="12700" stA="50000" endPos="50000" dir="5400000" sy="-100000" rotWithShape="0"/>
                </a:effectLst>
              </a:rPr>
              <a:t>TYPES OF WAVE INTERFERENCE</a:t>
            </a:r>
            <a:endParaRPr>
              <a:solidFill>
                <a:srgbClr val="FFC000"/>
              </a:solidFill>
              <a:effectLst>
                <a:outerShdw blurRad="38100" dist="38100" dir="2700000" algn="tl">
                  <a:srgbClr val="000000">
                    <a:alpha val="43137"/>
                  </a:srgbClr>
                </a:outerShdw>
                <a:reflection blurRad="12700" stA="50000" endPos="50000" dir="5400000" sy="-100000" rotWithShape="0"/>
              </a:effectLst>
            </a:endParaRPr>
          </a:p>
        </p:txBody>
      </p:sp>
      <p:sp>
        <p:nvSpPr>
          <p:cNvPr id="11" name="Rectangle 3"/>
          <p:cNvSpPr txBox="1">
            <a:spLocks noChangeArrowheads="1"/>
          </p:cNvSpPr>
          <p:nvPr/>
        </p:nvSpPr>
        <p:spPr>
          <a:xfrm>
            <a:off x="674688" y="1268413"/>
            <a:ext cx="8218487" cy="1368425"/>
          </a:xfrm>
          <a:prstGeom prst="rect">
            <a:avLst/>
          </a:prstGeom>
          <a:ln>
            <a:solidFill>
              <a:srgbClr val="FFFF00"/>
            </a:solidFill>
          </a:ln>
        </p:spPr>
        <p:txBody>
          <a:bodyPr/>
          <a:lstStyle/>
          <a:p>
            <a:pPr marL="342900" indent="-342900" fontAlgn="auto">
              <a:spcBef>
                <a:spcPct val="20000"/>
              </a:spcBef>
              <a:spcAft>
                <a:spcPts val="0"/>
              </a:spcAft>
              <a:defRPr/>
            </a:pPr>
            <a:r>
              <a:rPr lang="en-US" sz="2800" b="1" i="1" dirty="0">
                <a:solidFill>
                  <a:srgbClr val="FFFF00"/>
                </a:solidFill>
                <a:latin typeface="+mj-lt"/>
                <a:cs typeface="+mn-cs"/>
              </a:rPr>
              <a:t>	When two waves interact, certain changes in the amplitude of the wave take place.  We call this wave interference</a:t>
            </a:r>
            <a:endParaRPr lang="en-US" sz="2400" b="1" i="1" dirty="0">
              <a:solidFill>
                <a:srgbClr val="FFFF00"/>
              </a:solidFill>
              <a:latin typeface="+mj-lt"/>
              <a:cs typeface="+mn-cs"/>
            </a:endParaRPr>
          </a:p>
        </p:txBody>
      </p:sp>
      <p:sp>
        <p:nvSpPr>
          <p:cNvPr id="12" name="TextBox 11"/>
          <p:cNvSpPr txBox="1"/>
          <p:nvPr/>
        </p:nvSpPr>
        <p:spPr>
          <a:xfrm>
            <a:off x="674688" y="2771775"/>
            <a:ext cx="7929562" cy="1815882"/>
          </a:xfrm>
          <a:prstGeom prst="rect">
            <a:avLst/>
          </a:prstGeom>
          <a:noFill/>
        </p:spPr>
        <p:txBody>
          <a:bodyPr>
            <a:spAutoFit/>
          </a:bodyPr>
          <a:lstStyle/>
          <a:p>
            <a:pPr fontAlgn="auto">
              <a:spcBef>
                <a:spcPts val="0"/>
              </a:spcBef>
              <a:spcAft>
                <a:spcPts val="0"/>
              </a:spcAft>
              <a:buFont typeface="Arial" pitchFamily="34" charset="0"/>
              <a:buChar char="•"/>
              <a:defRPr/>
            </a:pPr>
            <a:r>
              <a:rPr lang="en-US" sz="2800" dirty="0">
                <a:solidFill>
                  <a:schemeClr val="tx1">
                    <a:lumMod val="95000"/>
                  </a:schemeClr>
                </a:solidFill>
                <a:latin typeface="+mn-lt"/>
                <a:cs typeface="+mn-cs"/>
              </a:rPr>
              <a:t>  </a:t>
            </a:r>
            <a:r>
              <a:rPr lang="en-US" sz="2800" dirty="0">
                <a:latin typeface="+mn-lt"/>
                <a:cs typeface="+mn-cs"/>
              </a:rPr>
              <a:t>Interference is the result of two or more waves meeting each other at a particular point in space at the same time.</a:t>
            </a:r>
          </a:p>
          <a:p>
            <a:pPr fontAlgn="auto">
              <a:spcBef>
                <a:spcPts val="0"/>
              </a:spcBef>
              <a:spcAft>
                <a:spcPts val="0"/>
              </a:spcAft>
              <a:buFont typeface="Arial" pitchFamily="34" charset="0"/>
              <a:buChar char="•"/>
              <a:defRPr/>
            </a:pPr>
            <a:endParaRPr lang="en-US" sz="2800" dirty="0">
              <a:solidFill>
                <a:schemeClr val="tx1">
                  <a:lumMod val="95000"/>
                </a:schemeClr>
              </a:solidFill>
              <a:effectLst>
                <a:outerShdw blurRad="38100" dist="38100" dir="2700000" algn="tl">
                  <a:srgbClr val="000000">
                    <a:alpha val="43137"/>
                  </a:srgbClr>
                </a:outerShdw>
              </a:effectLst>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P spid="1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0" y="1428736"/>
            <a:ext cx="7772400" cy="4572000"/>
          </a:xfrm>
        </p:spPr>
        <p:txBody>
          <a:bodyPr/>
          <a:lstStyle/>
          <a:p>
            <a:r>
              <a:rPr lang="en-CA" dirty="0" smtClean="0"/>
              <a:t>When two pulse come together, the total displacement is the sum of each individual pulse’s displacement </a:t>
            </a:r>
            <a:endParaRPr lang="en-CA" dirty="0"/>
          </a:p>
        </p:txBody>
      </p:sp>
      <p:sp>
        <p:nvSpPr>
          <p:cNvPr id="3" name="Title 2"/>
          <p:cNvSpPr>
            <a:spLocks noGrp="1"/>
          </p:cNvSpPr>
          <p:nvPr>
            <p:ph type="title"/>
          </p:nvPr>
        </p:nvSpPr>
        <p:spPr>
          <a:xfrm>
            <a:off x="914400" y="214290"/>
            <a:ext cx="7772400" cy="914400"/>
          </a:xfrm>
        </p:spPr>
        <p:txBody>
          <a:bodyPr/>
          <a:lstStyle/>
          <a:p>
            <a:r>
              <a:rPr lang="en-CA" b="1" dirty="0" smtClean="0">
                <a:solidFill>
                  <a:srgbClr val="FF0000"/>
                </a:solidFill>
              </a:rPr>
              <a:t>The principle of superposition</a:t>
            </a:r>
            <a:endParaRPr lang="en-CA" b="1" dirty="0">
              <a:solidFill>
                <a:srgbClr val="FF0000"/>
              </a:solidFill>
            </a:endParaRPr>
          </a:p>
        </p:txBody>
      </p:sp>
      <p:pic>
        <p:nvPicPr>
          <p:cNvPr id="31746" name="Picture 2" descr="http://www.lcse.umn.edu/specs/labs/images/superposition.gif"/>
          <p:cNvPicPr>
            <a:picLocks noChangeAspect="1" noChangeArrowheads="1"/>
          </p:cNvPicPr>
          <p:nvPr/>
        </p:nvPicPr>
        <p:blipFill>
          <a:blip r:embed="rId2" cstate="print"/>
          <a:srcRect/>
          <a:stretch>
            <a:fillRect/>
          </a:stretch>
        </p:blipFill>
        <p:spPr bwMode="auto">
          <a:xfrm>
            <a:off x="2786233" y="3048000"/>
            <a:ext cx="3810000" cy="38100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0" y="1357330"/>
            <a:ext cx="7772400" cy="4572000"/>
          </a:xfrm>
        </p:spPr>
        <p:txBody>
          <a:bodyPr/>
          <a:lstStyle/>
          <a:p>
            <a:r>
              <a:rPr lang="en-US" sz="2500" dirty="0" smtClean="0"/>
              <a:t>There are two types of interference</a:t>
            </a:r>
          </a:p>
          <a:p>
            <a:pPr marL="806450" lvl="1" indent="-457200">
              <a:buFont typeface="+mj-lt"/>
              <a:buAutoNum type="arabicPeriod"/>
            </a:pPr>
            <a:r>
              <a:rPr lang="en-US" dirty="0" smtClean="0"/>
              <a:t>Constructive interference</a:t>
            </a:r>
          </a:p>
          <a:p>
            <a:pPr marL="806450" lvl="1" indent="-457200">
              <a:buFont typeface="+mj-lt"/>
              <a:buAutoNum type="arabicPeriod"/>
            </a:pPr>
            <a:r>
              <a:rPr lang="en-US" dirty="0" smtClean="0"/>
              <a:t>Destructive interference </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11188" y="260350"/>
            <a:ext cx="7929562" cy="1385888"/>
          </a:xfrm>
          <a:prstGeom prst="rect">
            <a:avLst/>
          </a:prstGeom>
          <a:noFill/>
        </p:spPr>
        <p:txBody>
          <a:bodyPr>
            <a:spAutoFit/>
          </a:bodyPr>
          <a:lstStyle/>
          <a:p>
            <a:pPr fontAlgn="auto">
              <a:spcBef>
                <a:spcPts val="0"/>
              </a:spcBef>
              <a:spcAft>
                <a:spcPts val="0"/>
              </a:spcAft>
              <a:buFont typeface="Arial" pitchFamily="34" charset="0"/>
              <a:buChar char="•"/>
              <a:defRPr/>
            </a:pPr>
            <a:r>
              <a:rPr lang="en-US" sz="2800" dirty="0">
                <a:solidFill>
                  <a:schemeClr val="tx1">
                    <a:lumMod val="95000"/>
                  </a:schemeClr>
                </a:solidFill>
                <a:latin typeface="+mn-lt"/>
                <a:cs typeface="+mn-cs"/>
              </a:rPr>
              <a:t>  </a:t>
            </a:r>
            <a:r>
              <a:rPr lang="en-US" sz="2800" dirty="0">
                <a:solidFill>
                  <a:srgbClr val="FFC000"/>
                </a:solidFill>
                <a:latin typeface="+mn-lt"/>
                <a:cs typeface="+mn-cs"/>
              </a:rPr>
              <a:t>Constructive interference </a:t>
            </a:r>
            <a:r>
              <a:rPr lang="en-US" sz="2800" dirty="0">
                <a:latin typeface="+mn-lt"/>
                <a:cs typeface="+mn-cs"/>
              </a:rPr>
              <a:t>occurs when two crests or two troughs come together to produce a super-crest or a super-trough.</a:t>
            </a:r>
            <a:endParaRPr lang="en-US" sz="2800" dirty="0">
              <a:solidFill>
                <a:schemeClr val="tx1">
                  <a:lumMod val="95000"/>
                </a:schemeClr>
              </a:solidFill>
              <a:effectLst>
                <a:outerShdw blurRad="38100" dist="38100" dir="2700000" algn="tl">
                  <a:srgbClr val="000000">
                    <a:alpha val="43137"/>
                  </a:srgbClr>
                </a:outerShdw>
              </a:effectLst>
              <a:latin typeface="+mn-lt"/>
              <a:cs typeface="+mn-cs"/>
            </a:endParaRPr>
          </a:p>
        </p:txBody>
      </p:sp>
      <p:pic>
        <p:nvPicPr>
          <p:cNvPr id="1028" name="Picture 4"/>
          <p:cNvPicPr>
            <a:picLocks noChangeAspect="1" noChangeArrowheads="1"/>
          </p:cNvPicPr>
          <p:nvPr/>
        </p:nvPicPr>
        <p:blipFill>
          <a:blip r:embed="rId2" cstate="print"/>
          <a:srcRect/>
          <a:stretch>
            <a:fillRect/>
          </a:stretch>
        </p:blipFill>
        <p:spPr bwMode="auto">
          <a:xfrm>
            <a:off x="395536" y="1844824"/>
            <a:ext cx="8599195" cy="2016224"/>
          </a:xfrm>
          <a:prstGeom prst="rect">
            <a:avLst/>
          </a:prstGeom>
          <a:ln>
            <a:noFill/>
          </a:ln>
          <a:effectLst>
            <a:softEdge rad="112500"/>
          </a:effectLst>
        </p:spPr>
      </p:pic>
      <p:pic>
        <p:nvPicPr>
          <p:cNvPr id="1029" name="Picture 5"/>
          <p:cNvPicPr>
            <a:picLocks noChangeAspect="1" noChangeArrowheads="1"/>
          </p:cNvPicPr>
          <p:nvPr/>
        </p:nvPicPr>
        <p:blipFill>
          <a:blip r:embed="rId3" cstate="print"/>
          <a:srcRect/>
          <a:stretch>
            <a:fillRect/>
          </a:stretch>
        </p:blipFill>
        <p:spPr bwMode="auto">
          <a:xfrm>
            <a:off x="683568" y="4365104"/>
            <a:ext cx="8010059" cy="1872208"/>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2" cstate="print"/>
          <a:srcRect/>
          <a:stretch>
            <a:fillRect/>
          </a:stretch>
        </p:blipFill>
        <p:spPr bwMode="auto">
          <a:xfrm>
            <a:off x="755576" y="44624"/>
            <a:ext cx="7800975" cy="1895475"/>
          </a:xfrm>
          <a:prstGeom prst="rect">
            <a:avLst/>
          </a:prstGeom>
          <a:ln>
            <a:noFill/>
          </a:ln>
          <a:effectLst>
            <a:softEdge rad="112500"/>
          </a:effectLst>
        </p:spPr>
      </p:pic>
      <p:pic>
        <p:nvPicPr>
          <p:cNvPr id="17410" name="Picture 2"/>
          <p:cNvPicPr>
            <a:picLocks noChangeAspect="1" noChangeArrowheads="1"/>
          </p:cNvPicPr>
          <p:nvPr/>
        </p:nvPicPr>
        <p:blipFill>
          <a:blip r:embed="rId3" cstate="print"/>
          <a:srcRect/>
          <a:stretch>
            <a:fillRect/>
          </a:stretch>
        </p:blipFill>
        <p:spPr bwMode="auto">
          <a:xfrm>
            <a:off x="827584" y="1916832"/>
            <a:ext cx="7610475" cy="1581150"/>
          </a:xfrm>
          <a:prstGeom prst="rect">
            <a:avLst/>
          </a:prstGeom>
          <a:ln>
            <a:noFill/>
          </a:ln>
          <a:effectLst>
            <a:softEdge rad="112500"/>
          </a:effectLst>
        </p:spPr>
      </p:pic>
      <p:pic>
        <p:nvPicPr>
          <p:cNvPr id="17411" name="Picture 3"/>
          <p:cNvPicPr>
            <a:picLocks noChangeAspect="1" noChangeArrowheads="1"/>
          </p:cNvPicPr>
          <p:nvPr/>
        </p:nvPicPr>
        <p:blipFill>
          <a:blip r:embed="rId4" cstate="print"/>
          <a:srcRect/>
          <a:stretch>
            <a:fillRect/>
          </a:stretch>
        </p:blipFill>
        <p:spPr bwMode="auto">
          <a:xfrm flipH="1">
            <a:off x="827584" y="3520802"/>
            <a:ext cx="7610475" cy="1276350"/>
          </a:xfrm>
          <a:prstGeom prst="rect">
            <a:avLst/>
          </a:prstGeom>
          <a:ln>
            <a:noFill/>
          </a:ln>
          <a:effectLst>
            <a:softEdge rad="112500"/>
          </a:effectLst>
        </p:spPr>
      </p:pic>
      <p:sp>
        <p:nvSpPr>
          <p:cNvPr id="10" name="TextBox 9"/>
          <p:cNvSpPr txBox="1"/>
          <p:nvPr/>
        </p:nvSpPr>
        <p:spPr>
          <a:xfrm>
            <a:off x="684213" y="5229225"/>
            <a:ext cx="7929562" cy="954088"/>
          </a:xfrm>
          <a:prstGeom prst="rect">
            <a:avLst/>
          </a:prstGeom>
          <a:noFill/>
        </p:spPr>
        <p:txBody>
          <a:bodyPr>
            <a:spAutoFit/>
          </a:bodyPr>
          <a:lstStyle/>
          <a:p>
            <a:pPr fontAlgn="auto">
              <a:spcBef>
                <a:spcPts val="0"/>
              </a:spcBef>
              <a:spcAft>
                <a:spcPts val="0"/>
              </a:spcAft>
              <a:defRPr/>
            </a:pPr>
            <a:r>
              <a:rPr lang="en-US" sz="2800" dirty="0" smtClean="0">
                <a:solidFill>
                  <a:schemeClr val="tx1">
                    <a:lumMod val="95000"/>
                  </a:schemeClr>
                </a:solidFill>
                <a:latin typeface="+mn-lt"/>
                <a:cs typeface="+mn-cs"/>
              </a:rPr>
              <a:t>NOTE:</a:t>
            </a:r>
            <a:r>
              <a:rPr lang="en-US" sz="2800" dirty="0" smtClean="0">
                <a:solidFill>
                  <a:schemeClr val="tx1">
                    <a:lumMod val="95000"/>
                  </a:schemeClr>
                </a:solidFill>
                <a:latin typeface="+mn-lt"/>
                <a:cs typeface="+mn-cs"/>
              </a:rPr>
              <a:t>  </a:t>
            </a:r>
            <a:r>
              <a:rPr lang="en-US" sz="2800" dirty="0">
                <a:latin typeface="+mn-lt"/>
                <a:cs typeface="+mn-cs"/>
              </a:rPr>
              <a:t>A similar situation occurs when two troughs come together.</a:t>
            </a:r>
            <a:endParaRPr lang="en-US" sz="2800" dirty="0">
              <a:solidFill>
                <a:schemeClr val="tx1">
                  <a:lumMod val="95000"/>
                </a:schemeClr>
              </a:solidFill>
              <a:effectLst>
                <a:outerShdw blurRad="38100" dist="38100" dir="2700000" algn="tl">
                  <a:srgbClr val="000000">
                    <a:alpha val="43137"/>
                  </a:srgbClr>
                </a:outerShdw>
              </a:effectLst>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www.acs.psu.edu/drussell/Demos/superposition/pulses.gif"/>
          <p:cNvPicPr>
            <a:picLocks noChangeAspect="1" noChangeArrowheads="1" noCrop="1"/>
          </p:cNvPicPr>
          <p:nvPr/>
        </p:nvPicPr>
        <p:blipFill>
          <a:blip r:embed="rId2" cstate="print"/>
          <a:srcRect/>
          <a:stretch>
            <a:fillRect/>
          </a:stretch>
        </p:blipFill>
        <p:spPr bwMode="auto">
          <a:xfrm>
            <a:off x="2476744" y="1725051"/>
            <a:ext cx="3810000" cy="28575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9467" y="2218267"/>
            <a:ext cx="8335433" cy="4301065"/>
          </a:xfrm>
        </p:spPr>
        <p:txBody>
          <a:bodyPr>
            <a:normAutofit/>
          </a:bodyPr>
          <a:lstStyle/>
          <a:p>
            <a:r>
              <a:rPr lang="en-US" sz="2500" dirty="0">
                <a:hlinkClick r:id="rId2"/>
              </a:rPr>
              <a:t>http://www.youtube.com/watch?v=YviTr5tH8jw</a:t>
            </a:r>
            <a:r>
              <a:rPr lang="en-US" sz="2500" dirty="0"/>
              <a:t> </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xmlns="" val="42431287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ingPowerPoint2007">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Override1.xml><?xml version="1.0" encoding="utf-8"?>
<a:themeOverride xmlns:a="http://schemas.openxmlformats.org/drawingml/2006/main">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docProps/app.xml><?xml version="1.0" encoding="utf-8"?>
<Properties xmlns="http://schemas.openxmlformats.org/officeDocument/2006/extended-properties" xmlns:vt="http://schemas.openxmlformats.org/officeDocument/2006/docPropsVTypes">
  <Template>IntroducingPowerPoint2007</Template>
  <TotalTime>0</TotalTime>
  <Words>575</Words>
  <Application>Microsoft Office PowerPoint</Application>
  <PresentationFormat>On-screen Show (4:3)</PresentationFormat>
  <Paragraphs>87</Paragraphs>
  <Slides>27</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29" baseType="lpstr">
      <vt:lpstr>IntroducingPowerPoint2007</vt:lpstr>
      <vt:lpstr>MathType 6.0 Equation</vt:lpstr>
      <vt:lpstr>Wave INTERFERENCE</vt:lpstr>
      <vt:lpstr>Slide 2</vt:lpstr>
      <vt:lpstr>TYPES OF WAVE INTERFERENCE</vt:lpstr>
      <vt:lpstr>The principle of superposition</vt:lpstr>
      <vt:lpstr>Slide 5</vt:lpstr>
      <vt:lpstr>Slide 6</vt:lpstr>
      <vt:lpstr>Slide 7</vt:lpstr>
      <vt:lpstr>Slide 8</vt:lpstr>
      <vt:lpstr>Slide 9</vt:lpstr>
      <vt:lpstr>Slide 10</vt:lpstr>
      <vt:lpstr>Slide 11</vt:lpstr>
      <vt:lpstr>Slide 12</vt:lpstr>
      <vt:lpstr>Slide 13</vt:lpstr>
      <vt:lpstr>STANDING WAVES</vt:lpstr>
      <vt:lpstr>Slide 15</vt:lpstr>
      <vt:lpstr>NODES AND ANTINODES</vt:lpstr>
      <vt:lpstr>NODES AND ANTINODES</vt:lpstr>
      <vt:lpstr>Slide 18</vt:lpstr>
      <vt:lpstr>Slide 19</vt:lpstr>
      <vt:lpstr>Slide 20</vt:lpstr>
      <vt:lpstr>Slide 21</vt:lpstr>
      <vt:lpstr>Slide 22</vt:lpstr>
      <vt:lpstr>Slide 23</vt:lpstr>
      <vt:lpstr>MECHANICAL RESONANCE</vt:lpstr>
      <vt:lpstr>Slide 25</vt:lpstr>
      <vt:lpstr>Slide 26</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2</cp:revision>
  <dcterms:created xsi:type="dcterms:W3CDTF">2009-12-17T18:15:12Z</dcterms:created>
  <dcterms:modified xsi:type="dcterms:W3CDTF">2013-04-03T13:47:04Z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